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76307"/>
            <a:ext cx="7766936" cy="671425"/>
          </a:xfrm>
        </p:spPr>
        <p:txBody>
          <a:bodyPr/>
          <a:lstStyle/>
          <a:p>
            <a:r>
              <a:rPr lang="id-ID" dirty="0"/>
              <a:t>MATERI 10</a:t>
            </a:r>
            <a:r>
              <a:rPr lang="en-US" dirty="0"/>
              <a:t> PTI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2468D8D-A3A8-84FB-2B15-B7143E527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TOPOLOGI JARINGAN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765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353" y="279990"/>
            <a:ext cx="8596668" cy="1320800"/>
          </a:xfrm>
        </p:spPr>
        <p:txBody>
          <a:bodyPr/>
          <a:lstStyle/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1.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Topologi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Bus</a:t>
            </a: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740" y="2160589"/>
            <a:ext cx="7530262" cy="3880773"/>
          </a:xfrm>
        </p:spPr>
        <p:txBody>
          <a:bodyPr>
            <a:normAutofit/>
          </a:bodyPr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bus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kabel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tulang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punggungnya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kabel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fungsinya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media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berkomunikasi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berkomunikasi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lain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mengirim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pesan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siaran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lewat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kabel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oleh 2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penerimanya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saja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dituju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benar-benar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menerima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memproses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pesan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0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2.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Topologi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Ring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cincin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mempunyai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dua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tetangga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tujuan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komunikasi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Pesan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perjalanan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lewat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cincin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menuju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arah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baik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sama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“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searah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jarum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jam”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“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berlawanan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arah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jarum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jam”.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3.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Topologi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Bintang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rumah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sering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punya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titik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koneksi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terpusat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dikenal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“hub node”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mungkin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adalah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hub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router,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switck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hub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Unshielded Twisted Pair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UPT Ethernet.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4.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Topologi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Pohon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bergabung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bersama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bintang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membentuk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bus.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bentuknya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paling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sederhana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biasanya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saja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terhubung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secara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langsung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bus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pohon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per hub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mempunyai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fungsi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akar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daripada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pohon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br>
              <a:rPr lang="en-ID" dirty="0"/>
            </a:br>
            <a:endParaRPr lang="en-ID" b="0" i="0" dirty="0">
              <a:solidFill>
                <a:srgbClr val="555555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190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5.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Topologi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Mesh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diperkenalkan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konsep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rute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sama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topologi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lain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besan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dikirim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mesh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mengambil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salah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beberapa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kemungkinan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dari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sumber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menuju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tujuan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endParaRPr lang="en-US" dirty="0"/>
          </a:p>
          <a:p>
            <a:r>
              <a:rPr lang="en-US" dirty="0" err="1"/>
              <a:t>Sumber</a:t>
            </a:r>
            <a:r>
              <a:rPr lang="en-US" dirty="0"/>
              <a:t> : https://idcloudhost.com/panduan-jaringan-komputer-pengertian-topologi-dan-jenis-jenisnya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894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1218</TotalTime>
  <Words>240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lato</vt:lpstr>
      <vt:lpstr>lato</vt:lpstr>
      <vt:lpstr>PT Sans</vt:lpstr>
      <vt:lpstr>Trebuchet MS</vt:lpstr>
      <vt:lpstr>Wingdings 3</vt:lpstr>
      <vt:lpstr>Facet</vt:lpstr>
      <vt:lpstr>TOPOLOGI JARINGAN</vt:lpstr>
      <vt:lpstr>1. Topologi Bus</vt:lpstr>
      <vt:lpstr>2. Topologi Ring  </vt:lpstr>
      <vt:lpstr>3. Topologi Bintang </vt:lpstr>
      <vt:lpstr>4. Topologi Pohon </vt:lpstr>
      <vt:lpstr>5. Topologi Mesh  </vt:lpstr>
      <vt:lpstr>Penutup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Memulai dan Menjalankan Blog Pendidikan yang Sukses</dc:title>
  <dc:creator>BPIT</dc:creator>
  <cp:lastModifiedBy>Endy Sjaiful</cp:lastModifiedBy>
  <cp:revision>8</cp:revision>
  <dcterms:created xsi:type="dcterms:W3CDTF">2021-01-03T21:56:26Z</dcterms:created>
  <dcterms:modified xsi:type="dcterms:W3CDTF">2022-10-06T10:11:01Z</dcterms:modified>
</cp:coreProperties>
</file>