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3" r:id="rId2"/>
    <p:sldId id="286" r:id="rId3"/>
    <p:sldId id="303" r:id="rId4"/>
    <p:sldId id="304" r:id="rId5"/>
    <p:sldId id="305" r:id="rId6"/>
    <p:sldId id="306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9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C87CD5-3A8B-4FC5-81A8-8DFA4888D64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B7AD15-DB6E-4384-A386-0CC1B8741591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1300" dirty="0">
                <a:solidFill>
                  <a:srgbClr val="FFFFFF"/>
                </a:solidFill>
              </a:rPr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9811AC-671E-4EE7-A3EB-8986E0708707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AE3066-E943-43CA-B845-9F98C1E6BE3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308C04-8B40-467F-AADD-6BB9540DE3B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D0D680-50C9-4D94-9E2A-2F7BCC9AC06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AA8436-6E88-44B6-A1AD-5A3DE9ABA11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851057-8506-4705-88AD-52668D26EB9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Judul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Placeholder Teks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Placeholder Tanggal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Placeholder Foot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1030" name="Placeholder Nomor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aeful.weebly.com/blog-kreatif/cahaya-perangkap-serang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 idx="4294967295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SIMULASI DAN PEMODELAN</a:t>
            </a:r>
            <a:endParaRPr lang="id-ID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#0</a:t>
            </a: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7</a:t>
            </a:r>
            <a:endParaRPr lang="id-ID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CONTOH </a:t>
            </a:r>
            <a:r>
              <a:rPr lang="en-US" sz="20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CONTOH</a:t>
            </a:r>
            <a:r>
              <a:rPr lang="en-US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 SIMULASI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Keacakan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dalam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Simulasi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Contoh aplikasi: </a:t>
            </a:r>
          </a:p>
          <a:p>
            <a:pPr marL="0" indent="0">
              <a:buNone/>
            </a:pPr>
            <a:r>
              <a:rPr lang="sv-SE" dirty="0"/>
              <a:t>– Waktu pelayanan </a:t>
            </a:r>
          </a:p>
          <a:p>
            <a:pPr marL="0" indent="0">
              <a:buNone/>
            </a:pPr>
            <a:r>
              <a:rPr lang="sv-SE" dirty="0"/>
              <a:t>– Waktu antar kedatangan </a:t>
            </a:r>
            <a:endParaRPr lang="id-ID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Keacakan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dalam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Simulasi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Bilangan</a:t>
            </a:r>
            <a:r>
              <a:rPr lang="en-ID" sz="2400" dirty="0"/>
              <a:t> </a:t>
            </a:r>
            <a:r>
              <a:rPr lang="en-ID" sz="2400" dirty="0" err="1"/>
              <a:t>acak</a:t>
            </a:r>
            <a:r>
              <a:rPr lang="en-ID" sz="2400" dirty="0"/>
              <a:t> : </a:t>
            </a:r>
            <a:r>
              <a:rPr lang="en-ID" sz="2400" dirty="0" err="1"/>
              <a:t>terdistribusi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uniform </a:t>
            </a:r>
            <a:r>
              <a:rPr lang="en-ID" sz="2400" dirty="0" err="1"/>
              <a:t>dalam</a:t>
            </a:r>
            <a:r>
              <a:rPr lang="en-ID" sz="2400" dirty="0"/>
              <a:t> interval.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/>
              <a:t>Digit </a:t>
            </a:r>
            <a:r>
              <a:rPr lang="en-ID" sz="2400" dirty="0" err="1"/>
              <a:t>acak</a:t>
            </a:r>
            <a:r>
              <a:rPr lang="en-ID" sz="2400" dirty="0"/>
              <a:t> : </a:t>
            </a:r>
            <a:r>
              <a:rPr lang="en-ID" sz="2400" dirty="0" err="1"/>
              <a:t>terditribusi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uniform pada </a:t>
            </a:r>
            <a:r>
              <a:rPr lang="en-ID" sz="2400" dirty="0" err="1"/>
              <a:t>himpunan</a:t>
            </a:r>
            <a:r>
              <a:rPr lang="en-ID" sz="2400" dirty="0"/>
              <a:t>.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Bilangan</a:t>
            </a:r>
            <a:r>
              <a:rPr lang="en-ID" sz="2400" dirty="0"/>
              <a:t> </a:t>
            </a:r>
            <a:r>
              <a:rPr lang="en-ID" sz="2400" dirty="0" err="1"/>
              <a:t>acak</a:t>
            </a:r>
            <a:r>
              <a:rPr lang="en-ID" sz="2400" dirty="0"/>
              <a:t> yang </a:t>
            </a:r>
            <a:r>
              <a:rPr lang="en-ID" sz="2400" dirty="0" err="1"/>
              <a:t>sebenarnya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sulit</a:t>
            </a:r>
            <a:r>
              <a:rPr lang="en-ID" sz="2400" dirty="0"/>
              <a:t> </a:t>
            </a:r>
            <a:r>
              <a:rPr lang="en-ID" sz="2400" dirty="0" err="1"/>
              <a:t>dibuat</a:t>
            </a:r>
            <a:r>
              <a:rPr lang="en-ID" sz="2400" dirty="0"/>
              <a:t> :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Bilangan</a:t>
            </a:r>
            <a:r>
              <a:rPr lang="en-ID" sz="2400" dirty="0"/>
              <a:t> </a:t>
            </a:r>
            <a:r>
              <a:rPr lang="en-ID" sz="2400" dirty="0" err="1"/>
              <a:t>acak</a:t>
            </a:r>
            <a:r>
              <a:rPr lang="en-ID" sz="2400" dirty="0"/>
              <a:t> </a:t>
            </a:r>
            <a:r>
              <a:rPr lang="en-ID" sz="2400" dirty="0" err="1"/>
              <a:t>bayangan</a:t>
            </a:r>
            <a:r>
              <a:rPr lang="en-ID" sz="2400" dirty="0"/>
              <a:t> (pseudo-random numbers)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Membangkitan</a:t>
            </a:r>
            <a:r>
              <a:rPr lang="en-ID" sz="2400" dirty="0"/>
              <a:t> </a:t>
            </a:r>
            <a:r>
              <a:rPr lang="en-ID" sz="2400" dirty="0" err="1"/>
              <a:t>bilangan</a:t>
            </a:r>
            <a:r>
              <a:rPr lang="en-ID" sz="2400" dirty="0"/>
              <a:t> </a:t>
            </a:r>
            <a:r>
              <a:rPr lang="en-ID" sz="2400" dirty="0" err="1"/>
              <a:t>acak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tabel</a:t>
            </a:r>
            <a:r>
              <a:rPr lang="en-ID" sz="2400" dirty="0"/>
              <a:t> digit </a:t>
            </a:r>
            <a:r>
              <a:rPr lang="en-ID" sz="2400" dirty="0" err="1"/>
              <a:t>acak</a:t>
            </a:r>
            <a:r>
              <a:rPr lang="en-ID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1260144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Simulasi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Sistem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Antrian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Layanan</a:t>
            </a:r>
            <a:r>
              <a:rPr lang="en-ID" dirty="0">
                <a:solidFill>
                  <a:srgbClr val="FF0000"/>
                </a:solidFill>
              </a:rPr>
              <a:t> Tunggal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Entitas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? </a:t>
            </a:r>
            <a:r>
              <a:rPr lang="en-ID" sz="2400" dirty="0" err="1"/>
              <a:t>Keadaan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? </a:t>
            </a:r>
            <a:r>
              <a:rPr lang="en-ID" sz="2400" dirty="0" err="1"/>
              <a:t>Persitiwa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?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/>
              <a:t>Kapan </a:t>
            </a:r>
            <a:r>
              <a:rPr lang="en-ID" sz="2400" dirty="0" err="1"/>
              <a:t>peristiwa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bagaiman</a:t>
            </a:r>
            <a:r>
              <a:rPr lang="en-ID" sz="2400" dirty="0"/>
              <a:t> </a:t>
            </a:r>
            <a:r>
              <a:rPr lang="en-ID" sz="2400" dirty="0" err="1"/>
              <a:t>memodelkan</a:t>
            </a:r>
            <a:r>
              <a:rPr lang="en-ID" sz="2400" dirty="0"/>
              <a:t> </a:t>
            </a:r>
            <a:r>
              <a:rPr lang="en-ID" sz="2400" dirty="0" err="1"/>
              <a:t>peristiwa</a:t>
            </a:r>
            <a:r>
              <a:rPr lang="en-ID" sz="2400" dirty="0"/>
              <a:t> ? 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Bagaimana</a:t>
            </a:r>
            <a:r>
              <a:rPr lang="en-ID" sz="2400" dirty="0"/>
              <a:t> </a:t>
            </a:r>
            <a:r>
              <a:rPr lang="en-ID" sz="2400" dirty="0" err="1"/>
              <a:t>keadaan</a:t>
            </a:r>
            <a:r>
              <a:rPr lang="en-ID" sz="2400" dirty="0"/>
              <a:t> </a:t>
            </a:r>
            <a:r>
              <a:rPr lang="en-ID" sz="2400" dirty="0" err="1"/>
              <a:t>berubah</a:t>
            </a:r>
            <a:r>
              <a:rPr lang="en-ID" sz="2400" dirty="0"/>
              <a:t> </a:t>
            </a:r>
            <a:r>
              <a:rPr lang="en-ID" sz="2400" dirty="0" err="1"/>
              <a:t>ketika</a:t>
            </a:r>
            <a:r>
              <a:rPr lang="en-ID" sz="2400" dirty="0"/>
              <a:t> </a:t>
            </a:r>
            <a:r>
              <a:rPr lang="en-ID" sz="2400" dirty="0" err="1"/>
              <a:t>peristiwa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? 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Contoh</a:t>
            </a:r>
            <a:r>
              <a:rPr lang="en-ID" sz="2400" dirty="0"/>
              <a:t>: </a:t>
            </a:r>
            <a:r>
              <a:rPr lang="en-ID" sz="2400" dirty="0" err="1"/>
              <a:t>Simulasi</a:t>
            </a:r>
            <a:r>
              <a:rPr lang="en-ID" sz="2400" dirty="0"/>
              <a:t> </a:t>
            </a:r>
            <a:r>
              <a:rPr lang="en-ID" sz="2400" dirty="0" err="1"/>
              <a:t>kedatangan</a:t>
            </a:r>
            <a:r>
              <a:rPr lang="en-ID" sz="2400" dirty="0"/>
              <a:t>, </a:t>
            </a:r>
            <a:r>
              <a:rPr lang="en-ID" sz="2400" dirty="0" err="1"/>
              <a:t>pelayanan</a:t>
            </a:r>
            <a:r>
              <a:rPr lang="en-ID" sz="2400" dirty="0"/>
              <a:t> 20 customer </a:t>
            </a:r>
            <a:r>
              <a:rPr lang="en-ID" sz="2400" dirty="0" err="1"/>
              <a:t>Statistik</a:t>
            </a:r>
            <a:r>
              <a:rPr lang="en-ID" sz="2400" dirty="0"/>
              <a:t> dan </a:t>
            </a:r>
            <a:r>
              <a:rPr lang="en-ID" sz="2400" dirty="0" err="1"/>
              <a:t>analisis</a:t>
            </a:r>
            <a:r>
              <a:rPr lang="en-ID" sz="2400" dirty="0"/>
              <a:t> </a:t>
            </a: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antrian</a:t>
            </a:r>
            <a:r>
              <a:rPr lang="en-ID" sz="2400" dirty="0"/>
              <a:t> </a:t>
            </a:r>
            <a:r>
              <a:rPr lang="en-ID" sz="2400" dirty="0" err="1"/>
              <a:t>tunggal</a:t>
            </a:r>
            <a:r>
              <a:rPr lang="en-ID" sz="2400" dirty="0"/>
              <a:t>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61775671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Simulasi</a:t>
            </a:r>
            <a:r>
              <a:rPr lang="en-US" dirty="0">
                <a:solidFill>
                  <a:srgbClr val="FF0000"/>
                </a:solidFill>
              </a:rPr>
              <a:t> Yang Lain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000" dirty="0" err="1"/>
              <a:t>Sistem</a:t>
            </a:r>
            <a:r>
              <a:rPr lang="en-ID" sz="2000" dirty="0"/>
              <a:t> Inventory</a:t>
            </a:r>
          </a:p>
          <a:p>
            <a:pPr marL="0" indent="0">
              <a:buNone/>
            </a:pPr>
            <a:r>
              <a:rPr lang="en-ID" sz="2000" dirty="0"/>
              <a:t> – </a:t>
            </a:r>
            <a:r>
              <a:rPr lang="en-ID" sz="2000" dirty="0" err="1"/>
              <a:t>Simulasin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inventory (M; N).</a:t>
            </a:r>
          </a:p>
          <a:p>
            <a:pPr marL="0" indent="0">
              <a:buNone/>
            </a:pPr>
            <a:endParaRPr lang="en-ID" sz="2000" dirty="0"/>
          </a:p>
          <a:p>
            <a:pPr marL="0" indent="0">
              <a:buNone/>
            </a:pP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Reabilitas</a:t>
            </a:r>
            <a:r>
              <a:rPr lang="en-ID" sz="2000" dirty="0"/>
              <a:t> </a:t>
            </a:r>
          </a:p>
          <a:p>
            <a:pPr marL="0" indent="0">
              <a:buNone/>
            </a:pPr>
            <a:r>
              <a:rPr lang="en-ID" sz="2000" dirty="0"/>
              <a:t>– </a:t>
            </a:r>
            <a:r>
              <a:rPr lang="en-ID" sz="2000" dirty="0" err="1"/>
              <a:t>Evaluasi</a:t>
            </a:r>
            <a:r>
              <a:rPr lang="en-ID" sz="2000" dirty="0"/>
              <a:t> </a:t>
            </a:r>
            <a:r>
              <a:rPr lang="en-ID" sz="2000" dirty="0" err="1"/>
              <a:t>alternatif</a:t>
            </a:r>
            <a:r>
              <a:rPr lang="en-ID" sz="2000" dirty="0"/>
              <a:t> </a:t>
            </a:r>
          </a:p>
          <a:p>
            <a:pPr marL="0" indent="0">
              <a:buNone/>
            </a:pPr>
            <a:endParaRPr lang="en-ID" sz="2000" dirty="0"/>
          </a:p>
          <a:p>
            <a:pPr marL="0" indent="0">
              <a:buNone/>
            </a:pP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Militer</a:t>
            </a:r>
            <a:r>
              <a:rPr lang="en-ID" sz="2000" dirty="0"/>
              <a:t> </a:t>
            </a:r>
          </a:p>
          <a:p>
            <a:pPr marL="0" indent="0">
              <a:buNone/>
            </a:pPr>
            <a:r>
              <a:rPr lang="en-ID" sz="2000" dirty="0"/>
              <a:t>– </a:t>
            </a:r>
            <a:r>
              <a:rPr lang="en-ID" sz="2000" dirty="0" err="1"/>
              <a:t>Bilangan</a:t>
            </a:r>
            <a:r>
              <a:rPr lang="en-ID" sz="2000" dirty="0"/>
              <a:t> normal </a:t>
            </a:r>
            <a:r>
              <a:rPr lang="en-ID" sz="2000" dirty="0" err="1"/>
              <a:t>acak</a:t>
            </a:r>
            <a:endParaRPr lang="en-ID" sz="2000" dirty="0"/>
          </a:p>
          <a:p>
            <a:pPr marL="0" indent="0">
              <a:buNone/>
            </a:pPr>
            <a:endParaRPr lang="en-ID" sz="2000" dirty="0"/>
          </a:p>
          <a:p>
            <a:pPr marL="0" indent="0">
              <a:buNone/>
            </a:pPr>
            <a:r>
              <a:rPr lang="en-ID" sz="2000" dirty="0"/>
              <a:t>Lead-Time Demand </a:t>
            </a:r>
          </a:p>
          <a:p>
            <a:pPr marL="0" indent="0">
              <a:buNone/>
            </a:pPr>
            <a:r>
              <a:rPr lang="en-ID" sz="2000" dirty="0"/>
              <a:t>– Histogram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84399905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>
                <a:solidFill>
                  <a:srgbClr val="FF0000"/>
                </a:solidFill>
              </a:rPr>
              <a:t>Ringkasan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400" dirty="0" err="1"/>
              <a:t>Konsep</a:t>
            </a:r>
            <a:r>
              <a:rPr lang="en-ID" sz="2400" dirty="0"/>
              <a:t> Dasar </a:t>
            </a:r>
            <a:r>
              <a:rPr lang="en-ID" sz="2400" dirty="0" err="1"/>
              <a:t>Simulasi</a:t>
            </a:r>
            <a:r>
              <a:rPr lang="en-ID" sz="2400" dirty="0"/>
              <a:t>: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karakterisik</a:t>
            </a:r>
            <a:r>
              <a:rPr lang="en-ID" sz="2400" dirty="0"/>
              <a:t> data </a:t>
            </a:r>
            <a:r>
              <a:rPr lang="en-ID" sz="2400" dirty="0" err="1"/>
              <a:t>masukan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Mengkonstruksi</a:t>
            </a:r>
            <a:r>
              <a:rPr lang="en-ID" sz="2400" dirty="0"/>
              <a:t> </a:t>
            </a:r>
            <a:r>
              <a:rPr lang="en-ID" sz="2400" dirty="0" err="1"/>
              <a:t>tabel</a:t>
            </a:r>
            <a:r>
              <a:rPr lang="en-ID" sz="2400" dirty="0"/>
              <a:t> </a:t>
            </a:r>
            <a:r>
              <a:rPr lang="en-ID" sz="2400" dirty="0" err="1"/>
              <a:t>simulasi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Membangkitak</a:t>
            </a:r>
            <a:r>
              <a:rPr lang="en-ID" sz="2400" dirty="0"/>
              <a:t> </a:t>
            </a:r>
            <a:r>
              <a:rPr lang="en-ID" sz="2400" dirty="0" err="1"/>
              <a:t>variabel</a:t>
            </a:r>
            <a:r>
              <a:rPr lang="en-ID" sz="2400" dirty="0"/>
              <a:t> </a:t>
            </a:r>
            <a:r>
              <a:rPr lang="en-ID" sz="2400" dirty="0" err="1"/>
              <a:t>acak</a:t>
            </a:r>
            <a:r>
              <a:rPr lang="en-ID" sz="2400" dirty="0"/>
              <a:t> </a:t>
            </a:r>
            <a:r>
              <a:rPr lang="en-ID" sz="2400" dirty="0" err="1"/>
              <a:t>berdasaskan</a:t>
            </a:r>
            <a:r>
              <a:rPr lang="en-ID" sz="2400" dirty="0"/>
              <a:t> model </a:t>
            </a:r>
          </a:p>
          <a:p>
            <a:pPr marL="0" indent="0">
              <a:buNone/>
            </a:pPr>
            <a:r>
              <a:rPr lang="en-ID" sz="2400" dirty="0"/>
              <a:t>   </a:t>
            </a:r>
            <a:r>
              <a:rPr lang="en-ID" sz="2400" dirty="0" err="1"/>
              <a:t>masukan</a:t>
            </a:r>
            <a:r>
              <a:rPr lang="en-ID" sz="2400" dirty="0"/>
              <a:t> dan </a:t>
            </a:r>
            <a:r>
              <a:rPr lang="en-ID" sz="2400" dirty="0" err="1"/>
              <a:t>menghitung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respon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Menganalisi</a:t>
            </a:r>
            <a:r>
              <a:rPr lang="en-ID" sz="2400" dirty="0"/>
              <a:t> </a:t>
            </a:r>
            <a:r>
              <a:rPr lang="en-ID" sz="2400" dirty="0" err="1"/>
              <a:t>hasil-hasil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utama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pendekatan</a:t>
            </a:r>
            <a:r>
              <a:rPr lang="en-ID" sz="2400" dirty="0"/>
              <a:t> </a:t>
            </a:r>
            <a:r>
              <a:rPr lang="en-ID" sz="2400" dirty="0" err="1"/>
              <a:t>tabel</a:t>
            </a:r>
            <a:r>
              <a:rPr lang="en-ID" sz="2400" dirty="0"/>
              <a:t> </a:t>
            </a:r>
            <a:r>
              <a:rPr lang="en-ID" sz="2400" dirty="0" err="1"/>
              <a:t>simulasi</a:t>
            </a:r>
            <a:r>
              <a:rPr lang="en-ID" sz="2400" dirty="0"/>
              <a:t>: </a:t>
            </a:r>
          </a:p>
          <a:p>
            <a:pPr marL="0" indent="0">
              <a:buNone/>
            </a:pPr>
            <a:r>
              <a:rPr lang="en-ID" sz="2400" dirty="0"/>
              <a:t>–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mengatasi</a:t>
            </a:r>
            <a:r>
              <a:rPr lang="en-ID" sz="2400" dirty="0"/>
              <a:t> </a:t>
            </a:r>
            <a:r>
              <a:rPr lang="en-ID" sz="2400" dirty="0" err="1"/>
              <a:t>ketergantungan</a:t>
            </a:r>
            <a:r>
              <a:rPr lang="en-ID" sz="2400" dirty="0"/>
              <a:t> </a:t>
            </a:r>
          </a:p>
          <a:p>
            <a:pPr marL="0" indent="0">
              <a:buNone/>
            </a:pPr>
            <a:r>
              <a:rPr lang="en-ID" sz="2400" dirty="0"/>
              <a:t>   yang </a:t>
            </a:r>
            <a:r>
              <a:rPr lang="en-ID" sz="2400" dirty="0" err="1"/>
              <a:t>kompleks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</a:t>
            </a:r>
            <a:r>
              <a:rPr lang="en-ID" sz="2400" dirty="0" err="1"/>
              <a:t>entitas</a:t>
            </a:r>
            <a:r>
              <a:rPr lang="en-ID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6904628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158B-89A2-4006-9F84-833833DC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0C8C-13FE-4061-87EB-3BE7AADD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minimal 3 paragraph.</a:t>
            </a:r>
          </a:p>
          <a:p>
            <a:r>
              <a:rPr lang="en-US" sz="2400" dirty="0"/>
              <a:t>Posting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blog/web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.</a:t>
            </a:r>
          </a:p>
          <a:p>
            <a:r>
              <a:rPr lang="en-US" sz="2400" dirty="0"/>
              <a:t>Beri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postingan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“Nama </a:t>
            </a:r>
            <a:r>
              <a:rPr lang="en-US" sz="2400" dirty="0" err="1"/>
              <a:t>anda</a:t>
            </a:r>
            <a:r>
              <a:rPr lang="en-US" sz="2400" dirty="0"/>
              <a:t>: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Simulasi</a:t>
            </a:r>
            <a:r>
              <a:rPr lang="en-US" sz="2400" dirty="0"/>
              <a:t>”</a:t>
            </a:r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dan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postingan</a:t>
            </a:r>
            <a:endParaRPr lang="en-US" sz="2400" dirty="0"/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tulisan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mengaktifkan</a:t>
            </a:r>
            <a:r>
              <a:rPr lang="en-US" sz="2400" dirty="0"/>
              <a:t> link </a:t>
            </a:r>
            <a:r>
              <a:rPr lang="en-US" sz="2400" dirty="0" err="1"/>
              <a:t>ke</a:t>
            </a:r>
            <a:r>
              <a:rPr lang="en-US" sz="2400" dirty="0"/>
              <a:t> onlinelearning.uhamka.ac.id </a:t>
            </a:r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alamat</a:t>
            </a:r>
            <a:r>
              <a:rPr lang="en-US" sz="2400" dirty="0"/>
              <a:t> blog/web yang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7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forum </a:t>
            </a:r>
            <a:r>
              <a:rPr lang="en-US" sz="2400" dirty="0" err="1"/>
              <a:t>diskusi</a:t>
            </a:r>
            <a:r>
              <a:rPr lang="en-US" sz="2400" dirty="0"/>
              <a:t> yang </a:t>
            </a:r>
            <a:r>
              <a:rPr lang="en-US" sz="2400" dirty="0" err="1"/>
              <a:t>disediakan</a:t>
            </a:r>
            <a:r>
              <a:rPr lang="en-US" sz="24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766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9554-5AEE-460D-98FE-2BB69300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77A50-4717-487E-82BB-8B53D3B9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Kunjungi</a:t>
            </a:r>
            <a:r>
              <a:rPr lang="en-US" sz="1600" dirty="0"/>
              <a:t> link </a:t>
            </a:r>
            <a:r>
              <a:rPr lang="en-US" sz="1600" dirty="0" err="1"/>
              <a:t>berikut</a:t>
            </a:r>
            <a:r>
              <a:rPr lang="en-US" sz="1600" dirty="0"/>
              <a:t> : </a:t>
            </a:r>
            <a:r>
              <a:rPr lang="en-US" sz="1600" dirty="0">
                <a:hlinkClick r:id="rId2"/>
              </a:rPr>
              <a:t>http://saeful.weebly.com/blog-kreatif/cahaya-perangkap-serangga</a:t>
            </a:r>
            <a:endParaRPr lang="en-US" sz="1600" dirty="0"/>
          </a:p>
          <a:p>
            <a:r>
              <a:rPr lang="en-ID" sz="1600" dirty="0" err="1"/>
              <a:t>Ikuti</a:t>
            </a:r>
            <a:r>
              <a:rPr lang="en-ID" sz="1600" dirty="0"/>
              <a:t> link </a:t>
            </a:r>
            <a:r>
              <a:rPr lang="en-ID" sz="1600" dirty="0" err="1"/>
              <a:t>referensinya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FT UHAMKA.</a:t>
            </a:r>
          </a:p>
          <a:p>
            <a:r>
              <a:rPr lang="en-ID" sz="1600" dirty="0" err="1"/>
              <a:t>Unduh</a:t>
            </a:r>
            <a:r>
              <a:rPr lang="en-ID" sz="1600" dirty="0"/>
              <a:t> file pdf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</a:t>
            </a:r>
            <a:r>
              <a:rPr lang="en-ID" sz="1600" dirty="0" err="1"/>
              <a:t>sumber</a:t>
            </a:r>
            <a:r>
              <a:rPr lang="en-ID" sz="1600" dirty="0"/>
              <a:t> yang </a:t>
            </a:r>
            <a:r>
              <a:rPr lang="en-ID" sz="1600" dirty="0" err="1"/>
              <a:t>tersedia</a:t>
            </a:r>
            <a:r>
              <a:rPr lang="en-ID" sz="1600" dirty="0"/>
              <a:t> di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Ringkaslah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pdf </a:t>
            </a:r>
            <a:r>
              <a:rPr lang="en-ID" sz="1600" dirty="0" err="1"/>
              <a:t>tersebut</a:t>
            </a:r>
            <a:r>
              <a:rPr lang="en-ID" sz="1600" dirty="0"/>
              <a:t> minimal 2 </a:t>
            </a:r>
            <a:r>
              <a:rPr lang="en-ID" sz="1600" dirty="0" err="1"/>
              <a:t>halaman</a:t>
            </a:r>
            <a:r>
              <a:rPr lang="en-ID" sz="1600" dirty="0"/>
              <a:t> A4.</a:t>
            </a:r>
          </a:p>
          <a:p>
            <a:r>
              <a:rPr lang="en-ID" sz="1600" dirty="0"/>
              <a:t>Posting </a:t>
            </a:r>
            <a:r>
              <a:rPr lang="en-ID" sz="1600" dirty="0" err="1"/>
              <a:t>ringkasan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web/blog yang </a:t>
            </a:r>
            <a:r>
              <a:rPr lang="en-ID" sz="1600" dirty="0" err="1"/>
              <a:t>pernah</a:t>
            </a:r>
            <a:r>
              <a:rPr lang="en-ID" sz="1600" dirty="0"/>
              <a:t> </a:t>
            </a:r>
            <a:r>
              <a:rPr lang="en-ID" sz="1600" dirty="0" err="1"/>
              <a:t>anda</a:t>
            </a:r>
            <a:r>
              <a:rPr lang="en-ID" sz="1600" dirty="0"/>
              <a:t> buat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judul</a:t>
            </a:r>
            <a:r>
              <a:rPr lang="en-ID" sz="1600" dirty="0"/>
              <a:t> “Nama Anda : </a:t>
            </a:r>
            <a:r>
              <a:rPr lang="en-ID" sz="1600" dirty="0" err="1"/>
              <a:t>Cahaya</a:t>
            </a:r>
            <a:r>
              <a:rPr lang="en-ID" sz="1600" dirty="0"/>
              <a:t> </a:t>
            </a:r>
            <a:r>
              <a:rPr lang="en-ID" sz="1600" dirty="0" err="1"/>
              <a:t>Pembasmi</a:t>
            </a:r>
            <a:r>
              <a:rPr lang="en-ID" sz="1600" dirty="0"/>
              <a:t> Hama”</a:t>
            </a:r>
          </a:p>
          <a:p>
            <a:r>
              <a:rPr lang="en-ID" sz="1600" dirty="0" err="1"/>
              <a:t>Tulis</a:t>
            </a:r>
            <a:r>
              <a:rPr lang="en-ID" sz="1600" dirty="0"/>
              <a:t> </a:t>
            </a:r>
            <a:r>
              <a:rPr lang="en-ID" sz="1600" dirty="0" err="1"/>
              <a:t>nama</a:t>
            </a:r>
            <a:r>
              <a:rPr lang="en-ID" sz="1600" dirty="0"/>
              <a:t> dan </a:t>
            </a:r>
            <a:r>
              <a:rPr lang="en-ID" sz="1600" dirty="0" err="1"/>
              <a:t>kelas</a:t>
            </a:r>
            <a:r>
              <a:rPr lang="en-ID" sz="1600" dirty="0"/>
              <a:t> di </a:t>
            </a:r>
            <a:r>
              <a:rPr lang="en-ID" sz="1600" dirty="0" err="1"/>
              <a:t>bagian</a:t>
            </a:r>
            <a:r>
              <a:rPr lang="en-ID" sz="1600" dirty="0"/>
              <a:t> </a:t>
            </a:r>
            <a:r>
              <a:rPr lang="en-ID" sz="1600" dirty="0" err="1"/>
              <a:t>akhir</a:t>
            </a:r>
            <a:r>
              <a:rPr lang="en-ID" sz="1600" dirty="0"/>
              <a:t> </a:t>
            </a:r>
            <a:r>
              <a:rPr lang="en-ID" sz="1600" dirty="0" err="1"/>
              <a:t>postingan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Tulis</a:t>
            </a:r>
            <a:r>
              <a:rPr lang="en-ID" sz="1600" dirty="0"/>
              <a:t> </a:t>
            </a:r>
            <a:r>
              <a:rPr lang="en-ID" sz="1600" dirty="0" err="1"/>
              <a:t>referensi</a:t>
            </a:r>
            <a:r>
              <a:rPr lang="en-ID" sz="1600" dirty="0"/>
              <a:t> yang </a:t>
            </a:r>
            <a:r>
              <a:rPr lang="en-ID" sz="1600" dirty="0" err="1"/>
              <a:t>mengarah</a:t>
            </a:r>
            <a:r>
              <a:rPr lang="en-ID" sz="1600" dirty="0"/>
              <a:t> pada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yang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</a:t>
            </a:r>
            <a:r>
              <a:rPr lang="en-ID" sz="1600" dirty="0" err="1"/>
              <a:t>sumber</a:t>
            </a:r>
            <a:r>
              <a:rPr lang="en-ID" sz="1600" dirty="0"/>
              <a:t>,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mengaktifkan</a:t>
            </a:r>
            <a:r>
              <a:rPr lang="en-ID" sz="1600" dirty="0"/>
              <a:t> link URL </a:t>
            </a:r>
            <a:r>
              <a:rPr lang="en-ID" sz="1600" dirty="0" err="1"/>
              <a:t>sumber</a:t>
            </a:r>
            <a:r>
              <a:rPr lang="en-ID" sz="1600" dirty="0"/>
              <a:t> </a:t>
            </a:r>
            <a:r>
              <a:rPr lang="en-ID" sz="1600" dirty="0" err="1"/>
              <a:t>referensinya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Tuliskan</a:t>
            </a:r>
            <a:r>
              <a:rPr lang="en-ID" sz="1600" dirty="0"/>
              <a:t> </a:t>
            </a:r>
            <a:r>
              <a:rPr lang="en-ID" sz="1600" dirty="0" err="1"/>
              <a:t>alamat</a:t>
            </a:r>
            <a:r>
              <a:rPr lang="en-ID" sz="1600" dirty="0"/>
              <a:t> URL yang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Tugas</a:t>
            </a:r>
            <a:r>
              <a:rPr lang="en-ID" sz="1600" dirty="0"/>
              <a:t> </a:t>
            </a:r>
            <a:r>
              <a:rPr lang="en-ID" sz="1600" dirty="0" err="1"/>
              <a:t>Tambahan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forum </a:t>
            </a:r>
            <a:r>
              <a:rPr lang="en-ID" sz="1600" dirty="0" err="1"/>
              <a:t>diskusi</a:t>
            </a:r>
            <a:r>
              <a:rPr lang="en-ID" sz="1600" dirty="0"/>
              <a:t> yang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disediakan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Selamat</a:t>
            </a:r>
            <a:r>
              <a:rPr lang="en-ID" sz="1600" dirty="0"/>
              <a:t> </a:t>
            </a:r>
            <a:r>
              <a:rPr lang="en-ID" sz="1600" dirty="0" err="1"/>
              <a:t>mengerjakan</a:t>
            </a:r>
            <a:r>
              <a:rPr lang="en-ID" sz="1600" dirty="0"/>
              <a:t>, </a:t>
            </a:r>
            <a:r>
              <a:rPr lang="en-ID" sz="1600" dirty="0" err="1"/>
              <a:t>semoga</a:t>
            </a:r>
            <a:r>
              <a:rPr lang="en-ID" sz="1600" dirty="0"/>
              <a:t> lancer dan </a:t>
            </a:r>
            <a:r>
              <a:rPr lang="en-ID" sz="1600" dirty="0" err="1"/>
              <a:t>sukses</a:t>
            </a:r>
            <a:r>
              <a:rPr lang="en-ID" sz="1600" dirty="0"/>
              <a:t>. </a:t>
            </a:r>
            <a:r>
              <a:rPr lang="en-ID" sz="1600" dirty="0" err="1"/>
              <a:t>Terimakasih</a:t>
            </a:r>
            <a:r>
              <a:rPr lang="en-ID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42379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295</TotalTime>
  <Words>417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Tw Cen MT</vt:lpstr>
      <vt:lpstr>1_Default Design</vt:lpstr>
      <vt:lpstr>Universitas Muhammadiyah Prof. DR. Hamka (UHAMKA)</vt:lpstr>
      <vt:lpstr>Contoh Keacakan dalam Simulasi</vt:lpstr>
      <vt:lpstr>Contoh Keacakan dalam Simulasi</vt:lpstr>
      <vt:lpstr>Contoh Simulasi Sistem Antrian Layanan Tunggal </vt:lpstr>
      <vt:lpstr>Contoh Simulasi Yang Lain</vt:lpstr>
      <vt:lpstr>Ringkasan</vt:lpstr>
      <vt:lpstr>Tugas Ke 7</vt:lpstr>
      <vt:lpstr>Tugas Tambahan</vt:lpstr>
    </vt:vector>
  </TitlesOfParts>
  <Company>Alya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dan Konversi Bilangan</dc:title>
  <dc:creator>Najwa</dc:creator>
  <cp:lastModifiedBy>Pak Endy</cp:lastModifiedBy>
  <cp:revision>63</cp:revision>
  <dcterms:created xsi:type="dcterms:W3CDTF">2008-04-27T22:21:32Z</dcterms:created>
  <dcterms:modified xsi:type="dcterms:W3CDTF">2020-11-25T14:36:57Z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1057-11.2.0.8970</vt:lpwstr>
  </property>
</Properties>
</file>