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handoutMasterIdLst>
    <p:handoutMasterId r:id="rId13"/>
  </p:handoutMasterIdLst>
  <p:sldIdLst>
    <p:sldId id="429" r:id="rId3"/>
    <p:sldId id="428" r:id="rId4"/>
    <p:sldId id="432" r:id="rId5"/>
    <p:sldId id="433" r:id="rId6"/>
    <p:sldId id="434" r:id="rId7"/>
    <p:sldId id="435" r:id="rId8"/>
    <p:sldId id="436" r:id="rId9"/>
    <p:sldId id="439" r:id="rId10"/>
    <p:sldId id="440" r:id="rId11"/>
    <p:sldId id="438" r:id="rId1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068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1/11/2021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11</a:t>
            </a: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PKT-TI</a:t>
            </a:r>
            <a:endParaRPr lang="id-ID" altLang="x-none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CONTOH APLIKASI YANG MENERATKAN KECERDASAN TIRUAN </a:t>
            </a:r>
          </a:p>
          <a:p>
            <a:pPr lvl="0">
              <a:lnSpc>
                <a:spcPct val="80000"/>
              </a:lnSpc>
            </a:pP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1625"/>
            <a:ext cx="7391400" cy="1143000"/>
          </a:xfrm>
        </p:spPr>
        <p:txBody>
          <a:bodyPr/>
          <a:lstStyle/>
          <a:p>
            <a:r>
              <a:rPr lang="en-US" sz="3200" b="1" dirty="0"/>
              <a:t>PENUTUP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en-US" sz="1600" dirty="0" err="1"/>
              <a:t>Demikian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7 </a:t>
            </a:r>
            <a:r>
              <a:rPr lang="en-US" sz="1600" dirty="0" err="1"/>
              <a:t>Aplikasi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mengimplementasikan</a:t>
            </a:r>
            <a:r>
              <a:rPr lang="en-US" sz="1600" dirty="0"/>
              <a:t> </a:t>
            </a:r>
            <a:r>
              <a:rPr lang="en-US" sz="1600" dirty="0" err="1"/>
              <a:t>kecanggihan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tiruan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inspirasi</a:t>
            </a:r>
            <a:r>
              <a:rPr lang="en-US" sz="1600" dirty="0"/>
              <a:t> agar </a:t>
            </a:r>
            <a:r>
              <a:rPr lang="en-US" sz="1600" dirty="0" err="1"/>
              <a:t>kita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bersemangat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AI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tertarik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meneliti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AI.</a:t>
            </a:r>
          </a:p>
          <a:p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bermanfaat</a:t>
            </a:r>
            <a:r>
              <a:rPr lang="en-US" sz="1600" dirty="0"/>
              <a:t>,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jaga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sukses</a:t>
            </a:r>
            <a:r>
              <a:rPr lang="en-US" sz="1600" dirty="0"/>
              <a:t> </a:t>
            </a:r>
            <a:r>
              <a:rPr lang="en-US" sz="1600" dirty="0" err="1"/>
              <a:t>selalu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(</a:t>
            </a:r>
            <a:r>
              <a:rPr lang="en-US" sz="1600" dirty="0" err="1"/>
              <a:t>Sumber</a:t>
            </a:r>
            <a:r>
              <a:rPr lang="en-US" sz="1600" dirty="0"/>
              <a:t> </a:t>
            </a:r>
            <a:r>
              <a:rPr lang="en-US" sz="1600"/>
              <a:t>: https://www.idntimes.com/tech/trend/izza-namira-1/aplikasi-dengan-kecerdasan-buatan-terbaik/7 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894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>
          <a:xfrm>
            <a:off x="1370013" y="1524000"/>
            <a:ext cx="7313612" cy="1298575"/>
          </a:xfrm>
        </p:spPr>
        <p:txBody>
          <a:bodyPr anchor="b"/>
          <a:lstStyle/>
          <a:p>
            <a:r>
              <a:rPr lang="en-US" sz="3600" b="1" dirty="0">
                <a:solidFill>
                  <a:srgbClr val="000066"/>
                </a:solidFill>
                <a:latin typeface="Trebuchet MS" panose="020B0603020202020204" pitchFamily="34" charset="0"/>
              </a:rPr>
              <a:t>CONTOH APLIKASI YANG MENERATKAN KECERDASAN TIRUAN </a:t>
            </a:r>
            <a:br>
              <a:rPr lang="en-US" sz="3600" b="1" dirty="0">
                <a:solidFill>
                  <a:srgbClr val="000066"/>
                </a:solidFill>
                <a:latin typeface="Trebuchet MS" panose="020B0603020202020204" pitchFamily="34" charset="0"/>
              </a:rPr>
            </a:br>
            <a:br>
              <a:rPr lang="en-US" sz="3600" b="1" dirty="0">
                <a:solidFill>
                  <a:srgbClr val="000066"/>
                </a:solidFill>
                <a:latin typeface="Trebuchet MS" panose="020B0603020202020204" pitchFamily="34" charset="0"/>
              </a:rPr>
            </a:br>
            <a:endParaRPr dirty="0"/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Pada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Materi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Kuliah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paling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tidak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kita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bahas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secara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umum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tentang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7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Aplikasi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telah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mengimplementasikan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39C7-7302-42CF-A201-EC3939FD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1. Siri</a:t>
            </a:r>
            <a:b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F249-8AAA-40CB-982F-A2BA6757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terobosan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Apple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didesain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menjadi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asisten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pribadi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pintar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membantumu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menyelesaikan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banyak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hal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Siri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mengirim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pesan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menjadwalkan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pertemuan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menelepon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dan lain-lain. Siri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adalah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salah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satu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contoh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AI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mampu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mengolah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perintahmu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menjadi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tindakan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3556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DC6A-1A85-4F39-AD4B-BDAD5F53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7845425" cy="1143000"/>
          </a:xfrm>
        </p:spPr>
        <p:txBody>
          <a:bodyPr/>
          <a:lstStyle/>
          <a:p>
            <a:br>
              <a:rPr lang="en-ID" dirty="0"/>
            </a:br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2. Gmail</a:t>
            </a:r>
            <a:b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9E25-DF3C-4956-B685-EB148832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Layanan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Google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menggunakan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mesin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pembelajaran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menghentikan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email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tidak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inginkan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Sistem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tersebut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menganalisis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mempelajari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contoh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email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tidak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inginkan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memasukkannya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ke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spam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melindungi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penggunanya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malware 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dan email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mencurigakan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Google juga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sedang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mengembangkan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fitur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Smart Reply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membalas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email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dengan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gaya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bahasa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mirip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seperti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penggunanya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52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3. Netflix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Layanan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paling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populer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di Netflix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adalah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content-on-demand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mampu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memprediksi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film dan serial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mungkin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disukai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oleh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setiap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penggunanya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Pernahkah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bertanya-tanya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mana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rekomendasi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tersebut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berasal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?</a:t>
            </a:r>
          </a:p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Dalang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di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balik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hal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adalah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AI. Netflix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memiliki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teknologi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memprediksi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seleramu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berdasarkan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tonton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sukai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2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1625"/>
            <a:ext cx="8153400" cy="1143000"/>
          </a:xfrm>
        </p:spPr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4. Spotify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endParaRPr lang="en-US" sz="1600" dirty="0"/>
          </a:p>
          <a:p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Serupa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dengan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Netflix, AI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dalam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Spotify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bekerja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dengan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cara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memberikan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rekomendasi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musik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mungkin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sukai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juga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membuatkan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playlist 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mingguan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Tidak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memprediksi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genre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sukai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Spotify juga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memberikan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rekomendasi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musik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belum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pernah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eksplor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sebelumnya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7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5. Amazon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Situs </a:t>
            </a:r>
            <a:r>
              <a:rPr lang="en-ID" sz="2000" b="0" i="1" dirty="0">
                <a:solidFill>
                  <a:srgbClr val="333333"/>
                </a:solidFill>
                <a:effectLst/>
                <a:latin typeface="Roboto"/>
              </a:rPr>
              <a:t>e-commerce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 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membaca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produk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sering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cari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Mereka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menampilkan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produk-produk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serupa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di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lamanmu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Algoritma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semakin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berkembang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menjadi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lebih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akurat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setiap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harinya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Di masa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depan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Amazon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berencana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membuat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sistem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mengirim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produk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bahkan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sebelum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memintanya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127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6. Google Translate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pintar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sangat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bermanfaat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semua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orang.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Terjemahan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dibuat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oleh Google Translate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tidak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selalu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akurat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tetapi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meningkatkan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hasilnya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semakin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sering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kita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menggunakannya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semua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dapat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dilakukan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berkat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AI.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juga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menerjemahkan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tulisan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potret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dengan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kamera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ponselmu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879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pPr algn="l"/>
            <a:r>
              <a:rPr lang="en-ID" b="0" i="0" dirty="0">
                <a:solidFill>
                  <a:srgbClr val="333333"/>
                </a:solidFill>
                <a:effectLst/>
                <a:latin typeface="Roboto Slab"/>
              </a:rPr>
              <a:t>7. Google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Satu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lagi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terobosan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Google. Peta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dalam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fisik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sekarang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sudah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tidak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banyak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digunakan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Program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navigasi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menggunakan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algoritma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menyarankan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rute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paling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mudah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menuju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ke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tempat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tujuanmu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AI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dimiliki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oleh Google Maps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menyimpan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data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sangat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besar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untuk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menampung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seluruh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peta dan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rute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di dunia.</a:t>
            </a:r>
          </a:p>
          <a:p>
            <a:pPr algn="l"/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Hampir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semua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kita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gunakan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sehari-hari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adalah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kecerdasan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buatan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Di masa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depan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,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ada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lebih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banyak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AI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memiliki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kemampuan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luar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biasa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.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Apakah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kamu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bisa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menyebutkan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aplikasi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lain yang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menggunakan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kecerdasan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buatan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 </a:t>
            </a:r>
            <a:r>
              <a:rPr lang="en-ID" sz="2000" b="0" i="0" dirty="0" err="1">
                <a:solidFill>
                  <a:srgbClr val="333333"/>
                </a:solidFill>
                <a:effectLst/>
                <a:latin typeface="Roboto"/>
              </a:rPr>
              <a:t>ini</a:t>
            </a:r>
            <a:r>
              <a:rPr lang="en-ID" sz="2000" b="0" i="0" dirty="0">
                <a:solidFill>
                  <a:srgbClr val="333333"/>
                </a:solidFill>
                <a:effectLst/>
                <a:latin typeface="Roboto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95615863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305</TotalTime>
  <Words>542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Comic Sans MS</vt:lpstr>
      <vt:lpstr>Roboto</vt:lpstr>
      <vt:lpstr>Roboto Slab</vt:lpstr>
      <vt:lpstr>Times New Roman</vt:lpstr>
      <vt:lpstr>Trebuchet MS</vt:lpstr>
      <vt:lpstr>Tw Cen MT</vt:lpstr>
      <vt:lpstr>Verdana</vt:lpstr>
      <vt:lpstr>Wingdings</vt:lpstr>
      <vt:lpstr>Eclipse</vt:lpstr>
      <vt:lpstr>1_Eclipse</vt:lpstr>
      <vt:lpstr>Universitas Muhammadiyah Prof. DR. Hamka (UHAMKA)</vt:lpstr>
      <vt:lpstr>CONTOH APLIKASI YANG MENERATKAN KECERDASAN TIRUAN   </vt:lpstr>
      <vt:lpstr> 1. Siri </vt:lpstr>
      <vt:lpstr> 2. Gmail </vt:lpstr>
      <vt:lpstr>3. Netflix</vt:lpstr>
      <vt:lpstr>4. Spotify</vt:lpstr>
      <vt:lpstr>5. Amazon</vt:lpstr>
      <vt:lpstr>6. Google Translate</vt:lpstr>
      <vt:lpstr>7. Google Maps</vt:lpstr>
      <vt:lpstr>PENUTUP</vt:lpstr>
    </vt:vector>
  </TitlesOfParts>
  <Company>puslitbang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Pak Endy</cp:lastModifiedBy>
  <cp:revision>106</cp:revision>
  <dcterms:created xsi:type="dcterms:W3CDTF">2005-01-25T08:08:54Z</dcterms:created>
  <dcterms:modified xsi:type="dcterms:W3CDTF">2021-01-11T02:57:35Z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