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2AB7-CF24-48BA-9AC0-DE5AA0471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A5CCE-D837-4C4D-BE03-2FCE7C5C7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D39E7-517D-4B5C-BFF8-73A34B33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D2182-CE37-4920-8406-F4DA3B46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0309-12AB-43C3-A5E4-C2A74CB8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93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0D2B-2ACE-4FE5-9A08-F5253FED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3DB72-4C72-478E-938E-1782B8995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2FA2-982F-42F9-A0A0-F5E14FE1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F2AE9-EAAC-47B6-AF2A-7E27C1A4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F6191-2D58-4352-BD74-AE412D21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594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69FA8-5F9D-4081-9918-CC72A81B7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8FC24-2D00-4118-8B60-C1FD39C11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74C29-C768-4C3C-A1F2-4E673152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620A7-D1F8-4D5C-A4CF-EEA2CE85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FA62E-C451-46F5-A45C-05C48160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349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5BF0B-7D7D-4337-8DC4-26F05586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C1814-17CF-4827-A71F-7B7687A0F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4058D-EE43-40F7-962F-7753F0AD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E35DA-723B-4A58-9B0A-D3F86902C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95518-5930-4FDC-86B9-291F0CC9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744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F50E-A7D9-42FC-A14E-A732849A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42347-F3C8-49CA-99DD-811069CF8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91A57-89D0-4730-8149-3EB5E3E3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B6705-4300-4ED3-A945-3F0B3DF2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0963-0075-45BE-A176-59A9CFBE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951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2038-BDE3-49C4-9072-5EB14523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847DC-8524-47B2-B733-1BD6D0A61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75739-1859-461C-94E2-0F72FDB31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83691-C986-4245-84D9-6B7610CE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CE5B5-3DF4-4AF5-8C77-7BBFFA1F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D9B83-EAD3-41C2-A7FE-76DA419E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943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2895-BE2E-4E41-9396-0A138BAE5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62ACD-6995-4B44-84CB-AC014DD06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0AACC-F6D1-4E98-828F-A1A805AD4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53225-3606-4FAC-906E-4CBB2358C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21E16-7FD7-4B05-93ED-B17709131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DCB09-74F1-4A45-AEDD-F81FDEB5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1A910-6322-46A8-A19B-5BB4DED0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D3ED5-EF9A-4DB6-8470-90266D27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31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C38F-185C-476A-9D8E-82EBD734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D04348-DA85-4C3B-B874-14EF1364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EC760-3992-47E2-A498-126AA260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A0257-40B8-4E1D-9F3A-B267229F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929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60EEB-D310-4DA9-97AF-B0D2A141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2442C-7674-42C4-9AF2-ED1FE53F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3DE7-612A-4B70-8E6E-FB5273B2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720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A1CD8-DED5-44E6-BEF1-989FA8A7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24CA-738B-4B00-ACBD-E8FDB4ECB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F0A2D-94C4-4A98-B6E3-632F48741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EBCE1-1194-402D-AB9C-0E7158F6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CAFE3-73C6-489B-8278-A347405C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AB95F-D0D7-472D-85E0-1E831FAD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014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0426-3EF5-48DB-B164-DD29A0EB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E60D9-ED6A-4954-B5F7-9E6883EF6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FAA23-1295-4350-9549-E02CB2E15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95958-726F-469E-AE5C-12D774F7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0AB5E-A33C-40C6-BA28-F7B93735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5EC7C-0EDB-4C3E-86B8-A9056941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805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FA7FA-44F6-4518-9873-DF1B15AD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B3554-8CAE-4CA3-8B63-3FC80C7AD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D7CCD-A1D5-49AF-B4BE-B762CA626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043AD-83D7-48F5-AC28-C58406815EFF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B313-05DE-4695-9945-87017D3E3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1E7CF-889F-4175-9E1E-3816E1B50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FCA2-7F32-45AB-A7CA-0A6B7E0348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675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1770-1ED8-4379-9838-05E8F2652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TIGA KELOMPOK KECERDASAN TIRUAN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B109C-AB8F-4CAF-8B06-3850D0AD8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7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7975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BAB6-FA9B-4DD7-A291-DD71FE63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PENDAHULUAN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1FB3-3156-4BF0-B334-DEFC83272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Kecerdasan</a:t>
            </a:r>
            <a:r>
              <a:rPr lang="en-ID" dirty="0"/>
              <a:t> </a:t>
            </a:r>
            <a:r>
              <a:rPr lang="en-ID" dirty="0" err="1"/>
              <a:t>Tiruan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cabang</a:t>
            </a:r>
            <a:r>
              <a:rPr lang="en-ID" dirty="0"/>
              <a:t> </a:t>
            </a:r>
            <a:r>
              <a:rPr lang="en-ID" dirty="0" err="1"/>
              <a:t>riset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dan </a:t>
            </a:r>
            <a:r>
              <a:rPr lang="en-ID" dirty="0" err="1"/>
              <a:t>produktif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para </a:t>
            </a:r>
            <a:r>
              <a:rPr lang="en-ID" dirty="0" err="1"/>
              <a:t>ilmuwan</a:t>
            </a:r>
            <a:r>
              <a:rPr lang="en-ID" dirty="0"/>
              <a:t> </a:t>
            </a:r>
            <a:r>
              <a:rPr lang="en-ID" dirty="0" err="1"/>
              <a:t>dibidang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dan </a:t>
            </a:r>
            <a:r>
              <a:rPr lang="en-ID" dirty="0" err="1"/>
              <a:t>psikologi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50 </a:t>
            </a:r>
            <a:r>
              <a:rPr lang="en-ID" dirty="0" err="1"/>
              <a:t>tahun</a:t>
            </a:r>
            <a:r>
              <a:rPr lang="en-ID" dirty="0"/>
              <a:t>. Pada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Kecercasan</a:t>
            </a:r>
            <a:r>
              <a:rPr lang="en-ID" dirty="0"/>
              <a:t> </a:t>
            </a:r>
            <a:r>
              <a:rPr lang="en-ID" dirty="0" err="1"/>
              <a:t>Tiruan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dikelompokan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3 </a:t>
            </a:r>
            <a:r>
              <a:rPr lang="en-ID" dirty="0" err="1"/>
              <a:t>bagian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73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B104B-9ED8-4687-AC30-2C2857EF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TIGA KELOMPOK KECERDASAN TIRUAN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ADAF-39F6-4A98-9081-385D976AD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Kec</a:t>
            </a:r>
            <a:r>
              <a:rPr lang="sv-SE" dirty="0"/>
              <a:t>erdsan Tiruan dapat dikelompokan menjadi tiga kelompok sebagai berikut: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(knowledge-based systems, KBS): model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eksplisit</a:t>
            </a:r>
            <a:r>
              <a:rPr lang="en-ID" dirty="0"/>
              <a:t> dan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kata dan symbol.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Inteligensia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komputasi</a:t>
            </a:r>
            <a:r>
              <a:rPr lang="en-ID" dirty="0"/>
              <a:t> (Computational intelligence, CI): model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implisit</a:t>
            </a:r>
            <a:r>
              <a:rPr lang="en-ID" dirty="0"/>
              <a:t> yang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teknik-teknik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Hybrid (</a:t>
            </a:r>
            <a:r>
              <a:rPr lang="en-ID" dirty="0" err="1"/>
              <a:t>campuran</a:t>
            </a:r>
            <a:r>
              <a:rPr lang="en-ID" dirty="0"/>
              <a:t>).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03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F855-B713-4F68-98D5-07CC88EF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(KBS)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35DAA-A746-44CD-BB11-F7EFA734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KBS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teknik-teknik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rule-based, case-based reasoning, dan induction systems. Karena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dimodelkan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eksplisit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kata dan </a:t>
            </a:r>
            <a:r>
              <a:rPr lang="en-ID" dirty="0" err="1"/>
              <a:t>simbol</a:t>
            </a:r>
            <a:r>
              <a:rPr lang="en-ID" dirty="0"/>
              <a:t>,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dibaca</a:t>
            </a:r>
            <a:r>
              <a:rPr lang="en-ID" dirty="0"/>
              <a:t> dan </a:t>
            </a:r>
            <a:r>
              <a:rPr lang="en-ID" dirty="0" err="1"/>
              <a:t>dimengerti</a:t>
            </a:r>
            <a:r>
              <a:rPr lang="en-ID" dirty="0"/>
              <a:t> oleh </a:t>
            </a:r>
            <a:r>
              <a:rPr lang="en-ID" dirty="0" err="1"/>
              <a:t>manusia</a:t>
            </a:r>
            <a:r>
              <a:rPr lang="en-ID" dirty="0"/>
              <a:t>.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simbol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sukses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domainnya</a:t>
            </a:r>
            <a:r>
              <a:rPr lang="en-ID" dirty="0"/>
              <a:t> yang </a:t>
            </a:r>
            <a:r>
              <a:rPr lang="en-ID" dirty="0" err="1"/>
              <a:t>relatip</a:t>
            </a:r>
            <a:r>
              <a:rPr lang="en-ID" dirty="0"/>
              <a:t> </a:t>
            </a:r>
            <a:r>
              <a:rPr lang="en-ID" dirty="0" err="1"/>
              <a:t>sempit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keterbatasan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sebatas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situasai-situasi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dimodelkan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eksplisit</a:t>
            </a:r>
            <a:r>
              <a:rPr lang="en-ID" dirty="0"/>
              <a:t>. Model </a:t>
            </a:r>
            <a:r>
              <a:rPr lang="en-ID" dirty="0" err="1"/>
              <a:t>simbolik</a:t>
            </a:r>
            <a:r>
              <a:rPr lang="en-ID" dirty="0"/>
              <a:t> pada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belum</a:t>
            </a:r>
            <a:r>
              <a:rPr lang="en-ID" dirty="0"/>
              <a:t> familiar.</a:t>
            </a:r>
          </a:p>
        </p:txBody>
      </p:sp>
    </p:spTree>
    <p:extLst>
      <p:ext uri="{BB962C8B-B14F-4D97-AF65-F5344CB8AC3E}">
        <p14:creationId xmlns:p14="http://schemas.microsoft.com/office/powerpoint/2010/main" val="96767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C05-8FC4-4D9C-9C11-53EB703F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Inteligensia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Komputasi</a:t>
            </a:r>
            <a:r>
              <a:rPr lang="en-ID" dirty="0"/>
              <a:t> (CI)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2504-CFAA-4115-894D-7A03A710B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/>
              <a:t>CI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KBS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model </a:t>
            </a:r>
            <a:r>
              <a:rPr lang="en-ID" dirty="0" err="1"/>
              <a:t>berbasis</a:t>
            </a:r>
            <a:r>
              <a:rPr lang="en-ID" dirty="0"/>
              <a:t> pada </a:t>
            </a:r>
            <a:r>
              <a:rPr lang="en-ID" dirty="0" err="1"/>
              <a:t>pengamatan</a:t>
            </a:r>
            <a:r>
              <a:rPr lang="en-ID" dirty="0"/>
              <a:t> dan </a:t>
            </a:r>
            <a:r>
              <a:rPr lang="en-ID" dirty="0" err="1"/>
              <a:t>pengalaman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eksplisit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melainkan</a:t>
            </a:r>
            <a:r>
              <a:rPr lang="en-ID" dirty="0"/>
              <a:t> </a:t>
            </a:r>
            <a:r>
              <a:rPr lang="en-ID" dirty="0" err="1"/>
              <a:t>direpresentasikan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angka-angka</a:t>
            </a:r>
            <a:r>
              <a:rPr lang="en-ID" dirty="0"/>
              <a:t> (</a:t>
            </a:r>
            <a:r>
              <a:rPr lang="en-ID" dirty="0" err="1"/>
              <a:t>numeris</a:t>
            </a:r>
            <a:r>
              <a:rPr lang="en-ID" dirty="0"/>
              <a:t>)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disesuaikan</a:t>
            </a:r>
            <a:r>
              <a:rPr lang="en-ID" dirty="0"/>
              <a:t> </a:t>
            </a:r>
            <a:r>
              <a:rPr lang="en-ID" dirty="0" err="1"/>
              <a:t>seiring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bertambahnya</a:t>
            </a:r>
            <a:r>
              <a:rPr lang="en-ID" dirty="0"/>
              <a:t> </a:t>
            </a:r>
            <a:r>
              <a:rPr lang="en-ID" dirty="0" err="1"/>
              <a:t>ketelitian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.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neural networks, genetic algorithms dan </a:t>
            </a:r>
            <a:r>
              <a:rPr lang="en-ID" dirty="0" err="1"/>
              <a:t>algoritma</a:t>
            </a:r>
            <a:r>
              <a:rPr lang="en-ID" dirty="0"/>
              <a:t> </a:t>
            </a:r>
            <a:r>
              <a:rPr lang="en-ID" dirty="0" err="1"/>
              <a:t>optimasi</a:t>
            </a:r>
            <a:r>
              <a:rPr lang="en-ID" dirty="0"/>
              <a:t> yang lain,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ketidak</a:t>
            </a:r>
            <a:r>
              <a:rPr lang="en-ID" dirty="0"/>
              <a:t> </a:t>
            </a:r>
            <a:r>
              <a:rPr lang="en-ID" dirty="0" err="1"/>
              <a:t>pastian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fuzzy logic. Induction systems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numeris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pula </a:t>
            </a:r>
            <a:r>
              <a:rPr lang="en-ID" dirty="0" err="1"/>
              <a:t>dikelompokan</a:t>
            </a:r>
            <a:r>
              <a:rPr lang="en-ID" dirty="0"/>
              <a:t> pada CI. CI juga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soft computing,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AI yang </a:t>
            </a:r>
            <a:r>
              <a:rPr lang="en-ID" dirty="0" err="1"/>
              <a:t>difokuskan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ketidak</a:t>
            </a:r>
            <a:r>
              <a:rPr lang="en-ID" dirty="0"/>
              <a:t> </a:t>
            </a:r>
            <a:r>
              <a:rPr lang="en-ID" dirty="0" err="1"/>
              <a:t>pastian</a:t>
            </a:r>
            <a:r>
              <a:rPr lang="en-ID" dirty="0"/>
              <a:t> (uncertainty), </a:t>
            </a:r>
            <a:r>
              <a:rPr lang="en-ID" dirty="0" err="1"/>
              <a:t>ketidak</a:t>
            </a:r>
            <a:r>
              <a:rPr lang="en-ID" dirty="0"/>
              <a:t> </a:t>
            </a:r>
            <a:r>
              <a:rPr lang="en-ID" dirty="0" err="1"/>
              <a:t>tepatan</a:t>
            </a:r>
            <a:r>
              <a:rPr lang="en-ID" dirty="0"/>
              <a:t> (imprecise), </a:t>
            </a:r>
            <a:r>
              <a:rPr lang="en-ID" dirty="0" err="1"/>
              <a:t>ambigu</a:t>
            </a:r>
            <a:r>
              <a:rPr lang="en-ID" dirty="0"/>
              <a:t> (</a:t>
            </a:r>
            <a:r>
              <a:rPr lang="en-ID" dirty="0" err="1"/>
              <a:t>ambigous</a:t>
            </a:r>
            <a:r>
              <a:rPr lang="en-ID" dirty="0"/>
              <a:t>), dan </a:t>
            </a:r>
            <a:r>
              <a:rPr lang="en-ID" dirty="0" err="1"/>
              <a:t>kabur</a:t>
            </a:r>
            <a:r>
              <a:rPr lang="en-ID" dirty="0"/>
              <a:t> (fuzzy)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singkat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yang </a:t>
            </a:r>
            <a:r>
              <a:rPr lang="en-ID" dirty="0" err="1"/>
              <a:t>abu-abu</a:t>
            </a:r>
            <a:r>
              <a:rPr lang="en-ID" dirty="0"/>
              <a:t> (grey area). </a:t>
            </a:r>
            <a:r>
              <a:rPr lang="en-ID" dirty="0" err="1"/>
              <a:t>Bukankah</a:t>
            </a:r>
            <a:r>
              <a:rPr lang="en-ID" dirty="0"/>
              <a:t> dunia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penuh</a:t>
            </a:r>
            <a:r>
              <a:rPr lang="en-ID" dirty="0"/>
              <a:t> grey area?</a:t>
            </a:r>
          </a:p>
        </p:txBody>
      </p:sp>
    </p:spTree>
    <p:extLst>
      <p:ext uri="{BB962C8B-B14F-4D97-AF65-F5344CB8AC3E}">
        <p14:creationId xmlns:p14="http://schemas.microsoft.com/office/powerpoint/2010/main" val="49679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0C28-073E-460C-B6FA-217543EF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Kecerdasan</a:t>
            </a:r>
            <a:r>
              <a:rPr lang="en-ID" dirty="0"/>
              <a:t> </a:t>
            </a:r>
            <a:r>
              <a:rPr lang="en-ID" dirty="0" err="1"/>
              <a:t>Tiruan</a:t>
            </a:r>
            <a:r>
              <a:rPr lang="en-ID" dirty="0"/>
              <a:t> Hybrid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9273A-1A34-491C-888B-B40230F0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Kelompok</a:t>
            </a:r>
            <a:r>
              <a:rPr lang="en-ID" dirty="0"/>
              <a:t> hybrid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campuran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sesama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KBS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sesama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CI 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KBS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CI.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penggabungan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paduan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hebat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pada </a:t>
            </a:r>
            <a:r>
              <a:rPr lang="en-ID" dirty="0" err="1"/>
              <a:t>unsur-unsur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berdiri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  <a:r>
              <a:rPr lang="en-ID" dirty="0" err="1"/>
              <a:t>jadi</a:t>
            </a:r>
            <a:r>
              <a:rPr lang="en-ID" dirty="0"/>
              <a:t> </a:t>
            </a:r>
            <a:r>
              <a:rPr lang="en-ID" dirty="0" err="1"/>
              <a:t>perpaduan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 masing-masing </a:t>
            </a:r>
            <a:r>
              <a:rPr lang="en-ID" dirty="0" err="1"/>
              <a:t>kelompoknya</a:t>
            </a:r>
            <a:r>
              <a:rPr lang="en-ID" dirty="0"/>
              <a:t>.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: </a:t>
            </a:r>
            <a:r>
              <a:rPr lang="en-ID" dirty="0" err="1"/>
              <a:t>gabungan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expert systems dan neural networks, fuzzy logic </a:t>
            </a:r>
            <a:r>
              <a:rPr lang="en-ID" dirty="0" err="1"/>
              <a:t>dengan</a:t>
            </a:r>
            <a:r>
              <a:rPr lang="en-ID" dirty="0"/>
              <a:t> neural networks, dan case-based reasoning systems </a:t>
            </a:r>
            <a:r>
              <a:rPr lang="en-ID" dirty="0" err="1"/>
              <a:t>dengan</a:t>
            </a:r>
            <a:r>
              <a:rPr lang="en-ID" dirty="0"/>
              <a:t> expert systems.</a:t>
            </a:r>
          </a:p>
        </p:txBody>
      </p:sp>
    </p:spTree>
    <p:extLst>
      <p:ext uri="{BB962C8B-B14F-4D97-AF65-F5344CB8AC3E}">
        <p14:creationId xmlns:p14="http://schemas.microsoft.com/office/powerpoint/2010/main" val="401163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73E7-3D89-42C9-84E3-6F6143D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PKT-7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32E05-4BB3-462A-B8C4-21799B261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minimal 5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posting </a:t>
            </a:r>
            <a:r>
              <a:rPr lang="en-US" dirty="0" err="1"/>
              <a:t>dalam</a:t>
            </a:r>
            <a:r>
              <a:rPr lang="en-US" dirty="0"/>
              <a:t> blog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(</a:t>
            </a:r>
            <a:r>
              <a:rPr lang="en-US" dirty="0" err="1"/>
              <a:t>postingan</a:t>
            </a:r>
            <a:r>
              <a:rPr lang="en-US" dirty="0"/>
              <a:t>) ‘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’</a:t>
            </a:r>
            <a:endParaRPr lang="en-ID" dirty="0"/>
          </a:p>
          <a:p>
            <a:r>
              <a:rPr lang="en-US" dirty="0"/>
              <a:t>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postingan</a:t>
            </a:r>
            <a:r>
              <a:rPr lang="en-US" dirty="0"/>
              <a:t> </a:t>
            </a:r>
            <a:r>
              <a:rPr lang="en-US" dirty="0" err="1"/>
              <a:t>mohon</a:t>
            </a:r>
            <a:r>
              <a:rPr lang="en-US" dirty="0"/>
              <a:t> di </a:t>
            </a:r>
            <a:r>
              <a:rPr lang="en-US" dirty="0" err="1"/>
              <a:t>tulis</a:t>
            </a:r>
            <a:r>
              <a:rPr lang="en-US" dirty="0"/>
              <a:t> :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onlinelearning.uhamka.ac.id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mengaktivkan</a:t>
            </a:r>
            <a:r>
              <a:rPr lang="en-US" dirty="0"/>
              <a:t> link </a:t>
            </a:r>
            <a:r>
              <a:rPr lang="en-US" dirty="0" err="1"/>
              <a:t>ke</a:t>
            </a:r>
            <a:r>
              <a:rPr lang="en-US" dirty="0"/>
              <a:t> website onlinelearning.uhamka.ac.id) </a:t>
            </a:r>
          </a:p>
          <a:p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blog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forum </a:t>
            </a:r>
            <a:r>
              <a:rPr lang="en-US" dirty="0" err="1"/>
              <a:t>diskusi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.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634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TIGA KELOMPOK KECERDASAN TIRUAN</vt:lpstr>
      <vt:lpstr>PENDAHULUAN</vt:lpstr>
      <vt:lpstr>TIGA KELOMPOK KECERDASAN TIRUAN</vt:lpstr>
      <vt:lpstr>Sistem Berbasis Pengetahuan (KBS)</vt:lpstr>
      <vt:lpstr>Inteligensia Berbasis Komputasi (CI)</vt:lpstr>
      <vt:lpstr>Kecerdasan Tiruan Hybrid</vt:lpstr>
      <vt:lpstr>TUGAS PKT-7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TIGA KELOMPOK KECERDASAN TIRUAN</dc:title>
  <dc:creator>Pak Endy</dc:creator>
  <cp:lastModifiedBy>Pak Endy</cp:lastModifiedBy>
  <cp:revision>1</cp:revision>
  <dcterms:created xsi:type="dcterms:W3CDTF">2020-11-23T09:42:49Z</dcterms:created>
  <dcterms:modified xsi:type="dcterms:W3CDTF">2020-11-23T09:53:36Z</dcterms:modified>
</cp:coreProperties>
</file>