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handoutMasterIdLst>
    <p:handoutMasterId r:id="rId12"/>
  </p:handoutMasterIdLst>
  <p:sldIdLst>
    <p:sldId id="429" r:id="rId3"/>
    <p:sldId id="428" r:id="rId4"/>
    <p:sldId id="432" r:id="rId5"/>
    <p:sldId id="433" r:id="rId6"/>
    <p:sldId id="434" r:id="rId7"/>
    <p:sldId id="435" r:id="rId8"/>
    <p:sldId id="436" r:id="rId9"/>
    <p:sldId id="437" r:id="rId10"/>
    <p:sldId id="438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ceholder Kepala 104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104451" name="Placeholder Tanggal 104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104452" name="Placeholder Footer 104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en-US" sz="1200" dirty="0"/>
          </a:p>
        </p:txBody>
      </p:sp>
      <p:sp>
        <p:nvSpPr>
          <p:cNvPr id="104453" name="Placeholder Nomor Slide 104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068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12/20/2020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/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KULIAH </a:t>
            </a:r>
            <a:r>
              <a:rPr lang="id-ID" altLang="x-none" sz="16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#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9</a:t>
            </a:r>
            <a:r>
              <a:rPr lang="id-ID" altLang="x-none" sz="16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PKT-TI</a:t>
            </a:r>
            <a:endParaRPr lang="id-ID" altLang="x-none"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sz="1600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MOMENTUM PENGAKUAN KECERDASAN </a:t>
            </a:r>
            <a:r>
              <a:rPr lang="en-US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TIRUAN</a:t>
            </a: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Judul 301057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lvl="0"/>
            <a:r>
              <a:rPr lang="en-US" b="1" dirty="0">
                <a:solidFill>
                  <a:srgbClr val="000066"/>
                </a:solidFill>
                <a:latin typeface="Trebuchet MS" panose="020B0603020202020204" pitchFamily="34" charset="0"/>
              </a:rPr>
              <a:t>MOMENTUM PENGAKUAN KECERDASAN </a:t>
            </a:r>
            <a:r>
              <a:rPr lang="en-US" b="1" dirty="0" smtClean="0">
                <a:solidFill>
                  <a:srgbClr val="000066"/>
                </a:solidFill>
                <a:latin typeface="Trebuchet MS" panose="020B0603020202020204" pitchFamily="34" charset="0"/>
              </a:rPr>
              <a:t>TIRUAN</a:t>
            </a:r>
            <a:endParaRPr dirty="0"/>
          </a:p>
        </p:txBody>
      </p:sp>
      <p:sp>
        <p:nvSpPr>
          <p:cNvPr id="301059" name="Placeholder Teks 3010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ID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ID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Pada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presentasi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ini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kita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akan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membahas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tentang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berbagai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peristiwa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dapat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menunjukan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kecangghan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Kecerdasan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Tiruan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ID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Paling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tidak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dewasa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ini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ada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7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peristiwa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bisa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menunukkan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kecanggihan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Kecerdasan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tiruan</a:t>
            </a:r>
            <a:r>
              <a:rPr lang="en-ID" sz="24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A39C7-7302-42CF-A201-EC3939FD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AI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Akurat</a:t>
            </a:r>
            <a:r>
              <a:rPr lang="en-US" b="1" dirty="0"/>
              <a:t> </a:t>
            </a:r>
            <a:r>
              <a:rPr lang="en-US" b="1" dirty="0" err="1"/>
              <a:t>Prediksi</a:t>
            </a:r>
            <a:r>
              <a:rPr lang="en-US" b="1" dirty="0"/>
              <a:t> </a:t>
            </a:r>
            <a:r>
              <a:rPr lang="en-US" b="1" dirty="0" err="1" smtClean="0"/>
              <a:t>Kehamilan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C0F249-8AAA-40CB-982F-A2BA67575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, mal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toko</a:t>
            </a:r>
            <a:r>
              <a:rPr lang="en-US" sz="1400" dirty="0"/>
              <a:t>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penggalian</a:t>
            </a:r>
            <a:r>
              <a:rPr lang="en-US" sz="1400" dirty="0"/>
              <a:t> data </a:t>
            </a:r>
            <a:r>
              <a:rPr lang="en-US" sz="1400" dirty="0" err="1"/>
              <a:t>atau</a:t>
            </a:r>
            <a:r>
              <a:rPr lang="en-US" sz="1400" dirty="0"/>
              <a:t> data mining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tetap</a:t>
            </a:r>
            <a:r>
              <a:rPr lang="en-US" sz="1400" dirty="0"/>
              <a:t> </a:t>
            </a:r>
            <a:r>
              <a:rPr lang="en-US" sz="1400" dirty="0" err="1"/>
              <a:t>terhubung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pilihan</a:t>
            </a:r>
            <a:r>
              <a:rPr lang="en-US" sz="1400" dirty="0"/>
              <a:t> </a:t>
            </a:r>
            <a:r>
              <a:rPr lang="en-US" sz="1400" dirty="0" err="1"/>
              <a:t>produk</a:t>
            </a:r>
            <a:r>
              <a:rPr lang="en-US" sz="1400" dirty="0"/>
              <a:t> yang </a:t>
            </a:r>
            <a:r>
              <a:rPr lang="en-US" sz="1400" dirty="0" err="1"/>
              <a:t>dibelinya</a:t>
            </a:r>
            <a:r>
              <a:rPr lang="en-US" sz="1400" dirty="0"/>
              <a:t> di </a:t>
            </a:r>
            <a:r>
              <a:rPr lang="en-US" sz="1400" dirty="0" err="1"/>
              <a:t>toko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Tentu</a:t>
            </a:r>
            <a:r>
              <a:rPr lang="en-US" sz="1400" dirty="0"/>
              <a:t>, </a:t>
            </a:r>
            <a:r>
              <a:rPr lang="en-US" sz="1400" dirty="0" err="1"/>
              <a:t>jika</a:t>
            </a:r>
            <a:r>
              <a:rPr lang="en-US" sz="1400" dirty="0"/>
              <a:t> </a:t>
            </a:r>
            <a:r>
              <a:rPr lang="en-US" sz="1400" dirty="0" err="1"/>
              <a:t>Anda</a:t>
            </a:r>
            <a:r>
              <a:rPr lang="en-US" sz="1400" dirty="0"/>
              <a:t> </a:t>
            </a:r>
            <a:r>
              <a:rPr lang="en-US" sz="1400" dirty="0" err="1"/>
              <a:t>belum</a:t>
            </a:r>
            <a:r>
              <a:rPr lang="en-US" sz="1400" dirty="0"/>
              <a:t> </a:t>
            </a:r>
            <a:r>
              <a:rPr lang="en-US" sz="1400" dirty="0" err="1"/>
              <a:t>mengetahui</a:t>
            </a:r>
            <a:r>
              <a:rPr lang="en-US" sz="1400" dirty="0"/>
              <a:t>, data mining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kecerdasan</a:t>
            </a:r>
            <a:r>
              <a:rPr lang="en-US" sz="1400" dirty="0"/>
              <a:t> </a:t>
            </a:r>
            <a:r>
              <a:rPr lang="en-US" sz="1400" dirty="0" err="1"/>
              <a:t>buatan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konteks</a:t>
            </a:r>
            <a:r>
              <a:rPr lang="en-US" sz="1400" dirty="0"/>
              <a:t> </a:t>
            </a:r>
            <a:r>
              <a:rPr lang="en-US" sz="1400" dirty="0" err="1"/>
              <a:t>toko</a:t>
            </a:r>
            <a:r>
              <a:rPr lang="en-US" sz="1400" dirty="0"/>
              <a:t>,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diberi</a:t>
            </a:r>
            <a:r>
              <a:rPr lang="en-US" sz="1400" dirty="0"/>
              <a:t> </a:t>
            </a:r>
            <a:r>
              <a:rPr lang="en-US" sz="1400" dirty="0" err="1"/>
              <a:t>rekomendasi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belanja</a:t>
            </a:r>
            <a:r>
              <a:rPr lang="en-US" sz="1400" dirty="0"/>
              <a:t> </a:t>
            </a:r>
            <a:r>
              <a:rPr lang="en-US" sz="1400" dirty="0" err="1"/>
              <a:t>apa</a:t>
            </a:r>
            <a:r>
              <a:rPr lang="en-US" sz="1400" dirty="0"/>
              <a:t> </a:t>
            </a:r>
            <a:r>
              <a:rPr lang="en-US" sz="1400" dirty="0" err="1"/>
              <a:t>berdasarkan</a:t>
            </a:r>
            <a:r>
              <a:rPr lang="en-US" sz="1400" dirty="0"/>
              <a:t> </a:t>
            </a:r>
            <a:r>
              <a:rPr lang="en-US" sz="1400" dirty="0" err="1"/>
              <a:t>pola</a:t>
            </a:r>
            <a:r>
              <a:rPr lang="en-US" sz="1400" dirty="0"/>
              <a:t> </a:t>
            </a:r>
            <a:r>
              <a:rPr lang="en-US" sz="1400" dirty="0" err="1"/>
              <a:t>belanja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apa</a:t>
            </a:r>
            <a:r>
              <a:rPr lang="en-US" sz="1400" dirty="0"/>
              <a:t> yang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belanjakan</a:t>
            </a:r>
            <a:r>
              <a:rPr lang="en-US" sz="1400" dirty="0"/>
              <a:t>.</a:t>
            </a:r>
          </a:p>
          <a:p>
            <a:r>
              <a:rPr lang="en-US" sz="1400" dirty="0"/>
              <a:t>Salah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toko</a:t>
            </a:r>
            <a:r>
              <a:rPr lang="en-US" sz="1400" dirty="0"/>
              <a:t> </a:t>
            </a:r>
            <a:r>
              <a:rPr lang="en-US" sz="1400" dirty="0" err="1"/>
              <a:t>ritel</a:t>
            </a:r>
            <a:r>
              <a:rPr lang="en-US" sz="1400" dirty="0"/>
              <a:t> </a:t>
            </a:r>
            <a:r>
              <a:rPr lang="en-US" sz="1400" dirty="0" err="1"/>
              <a:t>terbesar</a:t>
            </a:r>
            <a:r>
              <a:rPr lang="en-US" sz="1400" dirty="0"/>
              <a:t> di AS </a:t>
            </a:r>
            <a:r>
              <a:rPr lang="en-US" sz="1400" dirty="0" err="1"/>
              <a:t>yakni</a:t>
            </a:r>
            <a:r>
              <a:rPr lang="en-US" sz="1400" dirty="0"/>
              <a:t> Target </a:t>
            </a:r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teknik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kondisi</a:t>
            </a:r>
            <a:r>
              <a:rPr lang="en-US" sz="1400" dirty="0"/>
              <a:t> </a:t>
            </a:r>
            <a:r>
              <a:rPr lang="en-US" sz="1400" dirty="0" err="1"/>
              <a:t>konsumen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diprediksi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.</a:t>
            </a:r>
          </a:p>
          <a:p>
            <a:r>
              <a:rPr lang="en-US" sz="1400" dirty="0"/>
              <a:t>Target </a:t>
            </a:r>
            <a:r>
              <a:rPr lang="en-US" sz="1400" dirty="0" err="1"/>
              <a:t>akhirnya</a:t>
            </a:r>
            <a:r>
              <a:rPr lang="en-US" sz="1400" dirty="0"/>
              <a:t> </a:t>
            </a:r>
            <a:r>
              <a:rPr lang="en-US" sz="1400" dirty="0" err="1"/>
              <a:t>tak</a:t>
            </a:r>
            <a:r>
              <a:rPr lang="en-US" sz="1400" dirty="0"/>
              <a:t> </a:t>
            </a:r>
            <a:r>
              <a:rPr lang="en-US" sz="1400" dirty="0" err="1"/>
              <a:t>sengaja</a:t>
            </a:r>
            <a:r>
              <a:rPr lang="en-US" sz="1400" dirty="0"/>
              <a:t> </a:t>
            </a:r>
            <a:r>
              <a:rPr lang="en-US" sz="1400" dirty="0" err="1"/>
              <a:t>memprediksi</a:t>
            </a:r>
            <a:r>
              <a:rPr lang="en-US" sz="1400" dirty="0"/>
              <a:t> </a:t>
            </a:r>
            <a:r>
              <a:rPr lang="en-US" sz="1400" dirty="0" err="1"/>
              <a:t>bahwa</a:t>
            </a:r>
            <a:r>
              <a:rPr lang="en-US" sz="1400" dirty="0"/>
              <a:t> </a:t>
            </a:r>
            <a:r>
              <a:rPr lang="en-US" sz="1400" dirty="0" err="1"/>
              <a:t>seorang</a:t>
            </a:r>
            <a:r>
              <a:rPr lang="en-US" sz="1400" dirty="0"/>
              <a:t> </a:t>
            </a:r>
            <a:r>
              <a:rPr lang="en-US" sz="1400" dirty="0" err="1"/>
              <a:t>gadis</a:t>
            </a:r>
            <a:r>
              <a:rPr lang="en-US" sz="1400" dirty="0"/>
              <a:t> SMA </a:t>
            </a:r>
            <a:r>
              <a:rPr lang="en-US" sz="1400" dirty="0" err="1"/>
              <a:t>tengah</a:t>
            </a:r>
            <a:r>
              <a:rPr lang="en-US" sz="1400" dirty="0"/>
              <a:t> </a:t>
            </a:r>
            <a:r>
              <a:rPr lang="en-US" sz="1400" dirty="0" err="1"/>
              <a:t>hamil</a:t>
            </a:r>
            <a:r>
              <a:rPr lang="en-US" sz="1400" dirty="0"/>
              <a:t> </a:t>
            </a:r>
            <a:r>
              <a:rPr lang="en-US" sz="1400" dirty="0" err="1"/>
              <a:t>berdasarkan</a:t>
            </a:r>
            <a:r>
              <a:rPr lang="en-US" sz="1400" dirty="0"/>
              <a:t> </a:t>
            </a:r>
            <a:r>
              <a:rPr lang="en-US" sz="1400" dirty="0" err="1"/>
              <a:t>pembeliannya</a:t>
            </a:r>
            <a:r>
              <a:rPr lang="en-US" sz="1400" dirty="0"/>
              <a:t>. </a:t>
            </a:r>
            <a:r>
              <a:rPr lang="en-US" sz="1400" dirty="0" err="1"/>
              <a:t>Keluarganya</a:t>
            </a:r>
            <a:r>
              <a:rPr lang="en-US" sz="1400" dirty="0"/>
              <a:t>, </a:t>
            </a:r>
            <a:r>
              <a:rPr lang="en-US" sz="1400" dirty="0" err="1"/>
              <a:t>mendapatkan</a:t>
            </a:r>
            <a:r>
              <a:rPr lang="en-US" sz="1400" dirty="0"/>
              <a:t> </a:t>
            </a:r>
            <a:r>
              <a:rPr lang="en-US" sz="1400" dirty="0" err="1"/>
              <a:t>deretan</a:t>
            </a:r>
            <a:r>
              <a:rPr lang="en-US" sz="1400" dirty="0"/>
              <a:t> </a:t>
            </a:r>
            <a:r>
              <a:rPr lang="en-US" sz="1400" dirty="0" err="1"/>
              <a:t>rekomendasi</a:t>
            </a:r>
            <a:r>
              <a:rPr lang="en-US" sz="1400" dirty="0"/>
              <a:t> </a:t>
            </a:r>
            <a:r>
              <a:rPr lang="en-US" sz="1400" dirty="0" err="1"/>
              <a:t>produk</a:t>
            </a:r>
            <a:r>
              <a:rPr lang="en-US" sz="1400" dirty="0"/>
              <a:t> </a:t>
            </a:r>
            <a:r>
              <a:rPr lang="en-US" sz="1400" dirty="0" err="1"/>
              <a:t>bayi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voucher </a:t>
            </a:r>
            <a:r>
              <a:rPr lang="en-US" sz="1400" dirty="0" err="1"/>
              <a:t>diskon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pembelian</a:t>
            </a:r>
            <a:r>
              <a:rPr lang="en-US" sz="1400" dirty="0"/>
              <a:t> </a:t>
            </a:r>
            <a:r>
              <a:rPr lang="en-US" sz="1400" dirty="0" err="1"/>
              <a:t>barang-barang</a:t>
            </a:r>
            <a:r>
              <a:rPr lang="en-US" sz="1400" dirty="0"/>
              <a:t> </a:t>
            </a:r>
            <a:r>
              <a:rPr lang="en-US" sz="1400" dirty="0" err="1"/>
              <a:t>serupa</a:t>
            </a:r>
            <a:r>
              <a:rPr lang="en-US" sz="1400" dirty="0"/>
              <a:t>.</a:t>
            </a:r>
          </a:p>
          <a:p>
            <a:r>
              <a:rPr lang="en-US" sz="1400" dirty="0"/>
              <a:t>Sang ayah yang </a:t>
            </a:r>
            <a:r>
              <a:rPr lang="en-US" sz="1400" dirty="0" err="1"/>
              <a:t>tak</a:t>
            </a:r>
            <a:r>
              <a:rPr lang="en-US" sz="1400" dirty="0"/>
              <a:t> </a:t>
            </a:r>
            <a:r>
              <a:rPr lang="en-US" sz="1400" dirty="0" err="1"/>
              <a:t>tahu</a:t>
            </a:r>
            <a:r>
              <a:rPr lang="en-US" sz="1400" dirty="0"/>
              <a:t> </a:t>
            </a:r>
            <a:r>
              <a:rPr lang="en-US" sz="1400" dirty="0" err="1"/>
              <a:t>apa-apa</a:t>
            </a:r>
            <a:r>
              <a:rPr lang="en-US" sz="1400" dirty="0"/>
              <a:t>, </a:t>
            </a:r>
            <a:r>
              <a:rPr lang="en-US" sz="1400" dirty="0" err="1"/>
              <a:t>akhirnya</a:t>
            </a:r>
            <a:r>
              <a:rPr lang="en-US" sz="1400" dirty="0"/>
              <a:t> </a:t>
            </a:r>
            <a:r>
              <a:rPr lang="en-US" sz="1400" dirty="0" err="1"/>
              <a:t>memprotes</a:t>
            </a:r>
            <a:r>
              <a:rPr lang="en-US" sz="1400" dirty="0"/>
              <a:t> </a:t>
            </a:r>
            <a:r>
              <a:rPr lang="en-US" sz="1400" dirty="0" err="1"/>
              <a:t>hal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. </a:t>
            </a:r>
            <a:r>
              <a:rPr lang="en-US" sz="1400" dirty="0" err="1"/>
              <a:t>Namun</a:t>
            </a:r>
            <a:r>
              <a:rPr lang="en-US" sz="1400" dirty="0"/>
              <a:t> </a:t>
            </a:r>
            <a:r>
              <a:rPr lang="en-US" sz="1400" dirty="0" err="1"/>
              <a:t>ketika</a:t>
            </a:r>
            <a:r>
              <a:rPr lang="en-US" sz="1400" dirty="0"/>
              <a:t> </a:t>
            </a:r>
            <a:r>
              <a:rPr lang="en-US" sz="1400" dirty="0" err="1"/>
              <a:t>tahu</a:t>
            </a:r>
            <a:r>
              <a:rPr lang="en-US" sz="1400" dirty="0"/>
              <a:t> </a:t>
            </a:r>
            <a:r>
              <a:rPr lang="en-US" sz="1400" dirty="0" err="1"/>
              <a:t>anaknya</a:t>
            </a:r>
            <a:r>
              <a:rPr lang="en-US" sz="1400" dirty="0"/>
              <a:t> </a:t>
            </a:r>
            <a:r>
              <a:rPr lang="en-US" sz="1400" dirty="0" err="1"/>
              <a:t>benar</a:t>
            </a:r>
            <a:r>
              <a:rPr lang="en-US" sz="1400" dirty="0"/>
              <a:t> </a:t>
            </a:r>
            <a:r>
              <a:rPr lang="en-US" sz="1400" dirty="0" err="1"/>
              <a:t>hamil</a:t>
            </a:r>
            <a:r>
              <a:rPr lang="en-US" sz="1400" dirty="0"/>
              <a:t>, sang ayah </a:t>
            </a:r>
            <a:r>
              <a:rPr lang="en-US" sz="1400" dirty="0" err="1"/>
              <a:t>meminta</a:t>
            </a:r>
            <a:r>
              <a:rPr lang="en-US" sz="1400" dirty="0"/>
              <a:t> </a:t>
            </a:r>
            <a:r>
              <a:rPr lang="en-US" sz="1400" dirty="0" err="1"/>
              <a:t>maaf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Ternyata</a:t>
            </a:r>
            <a:r>
              <a:rPr lang="en-US" sz="1400" dirty="0"/>
              <a:t>, </a:t>
            </a:r>
            <a:r>
              <a:rPr lang="en-US" sz="1400" dirty="0" err="1"/>
              <a:t>kecerdasan</a:t>
            </a:r>
            <a:r>
              <a:rPr lang="en-US" sz="1400" dirty="0"/>
              <a:t> </a:t>
            </a:r>
            <a:r>
              <a:rPr lang="en-US" sz="1400" dirty="0" err="1"/>
              <a:t>buatan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mengetahui</a:t>
            </a:r>
            <a:r>
              <a:rPr lang="en-US" sz="1400" dirty="0"/>
              <a:t> </a:t>
            </a:r>
            <a:r>
              <a:rPr lang="en-US" sz="1400" dirty="0" err="1"/>
              <a:t>kehamilan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dulu</a:t>
            </a:r>
            <a:r>
              <a:rPr lang="en-US" sz="1400" dirty="0"/>
              <a:t> </a:t>
            </a:r>
            <a:r>
              <a:rPr lang="en-US" sz="1400" dirty="0" err="1"/>
              <a:t>ketimbang</a:t>
            </a:r>
            <a:r>
              <a:rPr lang="en-US" sz="1400" dirty="0"/>
              <a:t> ayah </a:t>
            </a:r>
            <a:r>
              <a:rPr lang="en-US" sz="1400" dirty="0" err="1"/>
              <a:t>sendiri</a:t>
            </a:r>
            <a:r>
              <a:rPr lang="en-US" sz="1400" dirty="0"/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5563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EBDC6A-1A85-4F39-AD4B-BDAD5F53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625"/>
            <a:ext cx="7845425" cy="1143000"/>
          </a:xfrm>
        </p:spPr>
        <p:txBody>
          <a:bodyPr/>
          <a:lstStyle/>
          <a:p>
            <a:r>
              <a:rPr lang="en-US" b="1" dirty="0"/>
              <a:t>2. AI </a:t>
            </a:r>
            <a:r>
              <a:rPr lang="en-US" b="1" dirty="0" err="1"/>
              <a:t>Memenangkan</a:t>
            </a:r>
            <a:r>
              <a:rPr lang="en-US" b="1" dirty="0"/>
              <a:t> </a:t>
            </a:r>
            <a:r>
              <a:rPr lang="en-US" b="1" dirty="0" err="1"/>
              <a:t>Pertandingan</a:t>
            </a:r>
            <a:r>
              <a:rPr lang="en-US" b="1" dirty="0"/>
              <a:t> </a:t>
            </a:r>
            <a:r>
              <a:rPr lang="en-US" b="1" dirty="0" err="1"/>
              <a:t>Catur</a:t>
            </a:r>
            <a:r>
              <a:rPr lang="en-US" b="1" dirty="0"/>
              <a:t> </a:t>
            </a:r>
            <a:r>
              <a:rPr lang="en-US" b="1" dirty="0" err="1"/>
              <a:t>Melawan</a:t>
            </a:r>
            <a:r>
              <a:rPr lang="en-US" b="1" dirty="0"/>
              <a:t> </a:t>
            </a:r>
            <a:r>
              <a:rPr lang="en-US" b="1" dirty="0" smtClean="0"/>
              <a:t>Master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A99E25-DF3C-4956-B685-EB148832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Para </a:t>
            </a:r>
            <a:r>
              <a:rPr lang="en-US" sz="1400" dirty="0" err="1"/>
              <a:t>pecinta</a:t>
            </a:r>
            <a:r>
              <a:rPr lang="en-US" sz="1400" dirty="0"/>
              <a:t> </a:t>
            </a:r>
            <a:r>
              <a:rPr lang="en-US" sz="1400" dirty="0" err="1"/>
              <a:t>teknologi</a:t>
            </a:r>
            <a:r>
              <a:rPr lang="en-US" sz="1400" dirty="0"/>
              <a:t> </a:t>
            </a:r>
            <a:r>
              <a:rPr lang="en-US" sz="1400" dirty="0" err="1"/>
              <a:t>pasti</a:t>
            </a:r>
            <a:r>
              <a:rPr lang="en-US" sz="1400" dirty="0"/>
              <a:t> </a:t>
            </a:r>
            <a:r>
              <a:rPr lang="en-US" sz="1400" dirty="0" err="1"/>
              <a:t>sudah</a:t>
            </a:r>
            <a:r>
              <a:rPr lang="en-US" sz="1400" dirty="0"/>
              <a:t> </a:t>
            </a:r>
            <a:r>
              <a:rPr lang="en-US" sz="1400" dirty="0" err="1"/>
              <a:t>tahu</a:t>
            </a:r>
            <a:r>
              <a:rPr lang="en-US" sz="1400" dirty="0"/>
              <a:t> </a:t>
            </a:r>
            <a:r>
              <a:rPr lang="en-US" sz="1400" dirty="0" err="1"/>
              <a:t>soal</a:t>
            </a:r>
            <a:r>
              <a:rPr lang="en-US" sz="1400" dirty="0"/>
              <a:t> </a:t>
            </a:r>
            <a:r>
              <a:rPr lang="en-US" sz="1400" dirty="0" err="1"/>
              <a:t>berita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, di </a:t>
            </a:r>
            <a:r>
              <a:rPr lang="en-US" sz="1400" dirty="0" err="1"/>
              <a:t>mana</a:t>
            </a:r>
            <a:r>
              <a:rPr lang="en-US" sz="1400" dirty="0"/>
              <a:t> </a:t>
            </a:r>
            <a:r>
              <a:rPr lang="en-US" sz="1400" dirty="0" err="1"/>
              <a:t>sejak</a:t>
            </a:r>
            <a:r>
              <a:rPr lang="en-US" sz="1400" dirty="0"/>
              <a:t> 2016 </a:t>
            </a:r>
            <a:r>
              <a:rPr lang="en-US" sz="1400" dirty="0" err="1"/>
              <a:t>lalu</a:t>
            </a:r>
            <a:r>
              <a:rPr lang="en-US" sz="1400" dirty="0"/>
              <a:t>, </a:t>
            </a:r>
            <a:r>
              <a:rPr lang="en-US" sz="1400" dirty="0" err="1"/>
              <a:t>penguasa</a:t>
            </a:r>
            <a:r>
              <a:rPr lang="en-US" sz="1400" dirty="0"/>
              <a:t> </a:t>
            </a:r>
            <a:r>
              <a:rPr lang="en-US" sz="1400" dirty="0" err="1"/>
              <a:t>catur</a:t>
            </a:r>
            <a:r>
              <a:rPr lang="en-US" sz="1400" dirty="0"/>
              <a:t> China </a:t>
            </a:r>
            <a:r>
              <a:rPr lang="en-US" sz="1400" dirty="0" err="1"/>
              <a:t>atau</a:t>
            </a:r>
            <a:r>
              <a:rPr lang="en-US" sz="1400" dirty="0"/>
              <a:t> Go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</a:t>
            </a:r>
            <a:r>
              <a:rPr lang="en-US" sz="1400" dirty="0" err="1"/>
              <a:t>kecerdasan</a:t>
            </a:r>
            <a:r>
              <a:rPr lang="en-US" sz="1400" dirty="0"/>
              <a:t> </a:t>
            </a:r>
            <a:r>
              <a:rPr lang="en-US" sz="1400" dirty="0" err="1"/>
              <a:t>buatan</a:t>
            </a:r>
            <a:r>
              <a:rPr lang="en-US" sz="1400" dirty="0"/>
              <a:t>. </a:t>
            </a:r>
            <a:r>
              <a:rPr lang="en-US" sz="1400" dirty="0" err="1"/>
              <a:t>Bukan</a:t>
            </a:r>
            <a:r>
              <a:rPr lang="en-US" sz="1400" dirty="0"/>
              <a:t> </a:t>
            </a:r>
            <a:r>
              <a:rPr lang="en-US" sz="1400" dirty="0" err="1"/>
              <a:t>lagi</a:t>
            </a:r>
            <a:r>
              <a:rPr lang="en-US" sz="1400" dirty="0"/>
              <a:t> sang </a:t>
            </a:r>
            <a:r>
              <a:rPr lang="en-US" sz="1400" i="1" dirty="0"/>
              <a:t>grandmaster</a:t>
            </a:r>
            <a:r>
              <a:rPr lang="en-US" sz="1400" dirty="0"/>
              <a:t> yang </a:t>
            </a:r>
            <a:r>
              <a:rPr lang="en-US" sz="1400" dirty="0" err="1"/>
              <a:t>seorang</a:t>
            </a:r>
            <a:r>
              <a:rPr lang="en-US" sz="1400" dirty="0"/>
              <a:t> </a:t>
            </a:r>
            <a:r>
              <a:rPr lang="en-US" sz="1400" dirty="0" err="1"/>
              <a:t>manusia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Setelah</a:t>
            </a:r>
            <a:r>
              <a:rPr lang="en-US" sz="1400" dirty="0"/>
              <a:t> </a:t>
            </a:r>
            <a:r>
              <a:rPr lang="en-US" sz="1400" dirty="0" err="1"/>
              <a:t>dikembangkan</a:t>
            </a:r>
            <a:r>
              <a:rPr lang="en-US" sz="1400" dirty="0"/>
              <a:t> </a:t>
            </a:r>
            <a:r>
              <a:rPr lang="en-US" sz="1400" dirty="0" err="1"/>
              <a:t>selama</a:t>
            </a:r>
            <a:r>
              <a:rPr lang="en-US" sz="1400" dirty="0"/>
              <a:t> </a:t>
            </a:r>
            <a:r>
              <a:rPr lang="en-US" sz="1400" dirty="0" err="1"/>
              <a:t>beberapa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, </a:t>
            </a:r>
            <a:r>
              <a:rPr lang="en-US" sz="1400" dirty="0" err="1"/>
              <a:t>komputer</a:t>
            </a:r>
            <a:r>
              <a:rPr lang="en-US" sz="1400" dirty="0"/>
              <a:t> </a:t>
            </a:r>
            <a:r>
              <a:rPr lang="en-US" sz="1400" dirty="0" err="1"/>
              <a:t>DeepMind</a:t>
            </a:r>
            <a:r>
              <a:rPr lang="en-US" sz="1400" dirty="0"/>
              <a:t> </a:t>
            </a:r>
            <a:r>
              <a:rPr lang="en-US" sz="1400" dirty="0" err="1"/>
              <a:t>milik</a:t>
            </a:r>
            <a:r>
              <a:rPr lang="en-US" sz="1400" dirty="0"/>
              <a:t> Google </a:t>
            </a:r>
            <a:r>
              <a:rPr lang="en-US" sz="1400" dirty="0" err="1"/>
              <a:t>akhirnya</a:t>
            </a:r>
            <a:r>
              <a:rPr lang="en-US" sz="1400" dirty="0"/>
              <a:t> </a:t>
            </a:r>
            <a:r>
              <a:rPr lang="en-US" sz="1400" dirty="0" err="1"/>
              <a:t>mengalahkan</a:t>
            </a:r>
            <a:r>
              <a:rPr lang="en-US" sz="1400" dirty="0"/>
              <a:t> grandmaster </a:t>
            </a:r>
            <a:r>
              <a:rPr lang="en-US" sz="1400" dirty="0" err="1"/>
              <a:t>permainan</a:t>
            </a:r>
            <a:r>
              <a:rPr lang="en-US" sz="1400" dirty="0"/>
              <a:t> </a:t>
            </a:r>
            <a:r>
              <a:rPr lang="en-US" sz="1400" dirty="0" err="1"/>
              <a:t>catur</a:t>
            </a:r>
            <a:r>
              <a:rPr lang="en-US" sz="1400" dirty="0"/>
              <a:t> China Go di </a:t>
            </a:r>
            <a:r>
              <a:rPr lang="en-US" sz="1400" dirty="0" err="1"/>
              <a:t>dua</a:t>
            </a:r>
            <a:r>
              <a:rPr lang="en-US" sz="1400" dirty="0"/>
              <a:t> </a:t>
            </a:r>
            <a:r>
              <a:rPr lang="en-US" sz="1400" dirty="0" err="1"/>
              <a:t>pertandingan</a:t>
            </a:r>
            <a:r>
              <a:rPr lang="en-US" sz="1400" dirty="0"/>
              <a:t> </a:t>
            </a:r>
            <a:r>
              <a:rPr lang="en-US" sz="1400" dirty="0" err="1"/>
              <a:t>awal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5 </a:t>
            </a:r>
            <a:r>
              <a:rPr lang="en-US" sz="1400" dirty="0" err="1"/>
              <a:t>seri</a:t>
            </a:r>
            <a:r>
              <a:rPr lang="en-US" sz="1400" dirty="0"/>
              <a:t> yang </a:t>
            </a:r>
            <a:r>
              <a:rPr lang="en-US" sz="1400" dirty="0" err="1"/>
              <a:t>ada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Menggunakan</a:t>
            </a:r>
            <a:r>
              <a:rPr lang="en-US" sz="1400" dirty="0"/>
              <a:t> </a:t>
            </a:r>
            <a:r>
              <a:rPr lang="en-US" sz="1400" dirty="0" err="1"/>
              <a:t>DeepMind</a:t>
            </a:r>
            <a:r>
              <a:rPr lang="en-US" sz="1400" dirty="0"/>
              <a:t>, </a:t>
            </a:r>
            <a:r>
              <a:rPr lang="en-US" sz="1400" dirty="0" err="1"/>
              <a:t>ilmuwan</a:t>
            </a:r>
            <a:r>
              <a:rPr lang="en-US" sz="1400" dirty="0"/>
              <a:t> Google </a:t>
            </a:r>
            <a:r>
              <a:rPr lang="en-US" sz="1400" dirty="0" err="1"/>
              <a:t>berhasil</a:t>
            </a:r>
            <a:r>
              <a:rPr lang="en-US" sz="1400" dirty="0"/>
              <a:t> </a:t>
            </a:r>
            <a:r>
              <a:rPr lang="en-US" sz="1400" dirty="0" err="1"/>
              <a:t>mengembangkan</a:t>
            </a:r>
            <a:r>
              <a:rPr lang="en-US" sz="1400" dirty="0"/>
              <a:t> program </a:t>
            </a:r>
            <a:r>
              <a:rPr lang="en-US" sz="1400" dirty="0" err="1"/>
              <a:t>berbasis</a:t>
            </a:r>
            <a:r>
              <a:rPr lang="en-US" sz="1400" dirty="0"/>
              <a:t> AI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kecerdasan</a:t>
            </a:r>
            <a:r>
              <a:rPr lang="en-US" sz="1400" dirty="0"/>
              <a:t> </a:t>
            </a:r>
            <a:r>
              <a:rPr lang="en-US" sz="1400" dirty="0" err="1"/>
              <a:t>buatan</a:t>
            </a:r>
            <a:r>
              <a:rPr lang="en-US" sz="1400" dirty="0"/>
              <a:t> </a:t>
            </a:r>
            <a:r>
              <a:rPr lang="en-US" sz="1400" dirty="0" err="1"/>
              <a:t>bernama</a:t>
            </a:r>
            <a:r>
              <a:rPr lang="en-US" sz="1400" dirty="0"/>
              <a:t> '</a:t>
            </a:r>
            <a:r>
              <a:rPr lang="en-US" sz="1400" dirty="0" err="1"/>
              <a:t>AlphaGo</a:t>
            </a:r>
            <a:r>
              <a:rPr lang="en-US" sz="1400" dirty="0"/>
              <a:t>'.</a:t>
            </a:r>
          </a:p>
          <a:p>
            <a:r>
              <a:rPr lang="en-US" sz="1400" dirty="0" err="1"/>
              <a:t>AlphaGo</a:t>
            </a:r>
            <a:r>
              <a:rPr lang="en-US" sz="1400" dirty="0"/>
              <a:t> </a:t>
            </a:r>
            <a:r>
              <a:rPr lang="en-US" sz="1400" dirty="0" err="1"/>
              <a:t>berhasil</a:t>
            </a:r>
            <a:r>
              <a:rPr lang="en-US" sz="1400" dirty="0"/>
              <a:t> </a:t>
            </a:r>
            <a:r>
              <a:rPr lang="en-US" sz="1400" dirty="0" err="1"/>
              <a:t>mengalahkan</a:t>
            </a:r>
            <a:r>
              <a:rPr lang="en-US" sz="1400" dirty="0"/>
              <a:t> </a:t>
            </a:r>
            <a:r>
              <a:rPr lang="en-US" sz="1400" dirty="0" err="1"/>
              <a:t>pemain</a:t>
            </a:r>
            <a:r>
              <a:rPr lang="en-US" sz="1400" dirty="0"/>
              <a:t> Go </a:t>
            </a:r>
            <a:r>
              <a:rPr lang="en-US" sz="1400" dirty="0" err="1"/>
              <a:t>manusia</a:t>
            </a:r>
            <a:r>
              <a:rPr lang="en-US" sz="1400" dirty="0"/>
              <a:t>, </a:t>
            </a:r>
            <a:r>
              <a:rPr lang="en-US" sz="1400" dirty="0" err="1"/>
              <a:t>yaitu</a:t>
            </a:r>
            <a:r>
              <a:rPr lang="en-US" sz="1400" dirty="0"/>
              <a:t> </a:t>
            </a:r>
            <a:r>
              <a:rPr lang="en-US" sz="1400" i="1" dirty="0"/>
              <a:t>grandmaster</a:t>
            </a:r>
            <a:r>
              <a:rPr lang="en-US" sz="1400" dirty="0"/>
              <a:t> Lee </a:t>
            </a:r>
            <a:r>
              <a:rPr lang="en-US" sz="1400" dirty="0" err="1"/>
              <a:t>Sedol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Korea Selatan.</a:t>
            </a:r>
          </a:p>
          <a:p>
            <a:r>
              <a:rPr lang="en-US" sz="1400" dirty="0" err="1"/>
              <a:t>Permainan</a:t>
            </a:r>
            <a:r>
              <a:rPr lang="en-US" sz="1400" dirty="0"/>
              <a:t> Go </a:t>
            </a:r>
            <a:r>
              <a:rPr lang="en-US" sz="1400" dirty="0" err="1"/>
              <a:t>dipilih</a:t>
            </a:r>
            <a:r>
              <a:rPr lang="en-US" sz="1400" dirty="0"/>
              <a:t>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dianggap</a:t>
            </a:r>
            <a:r>
              <a:rPr lang="en-US" sz="1400" dirty="0"/>
              <a:t> paling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memperlihatkan</a:t>
            </a:r>
            <a:r>
              <a:rPr lang="en-US" sz="1400" dirty="0"/>
              <a:t> </a:t>
            </a:r>
            <a:r>
              <a:rPr lang="en-US" sz="1400" dirty="0" err="1"/>
              <a:t>kecerdasan</a:t>
            </a:r>
            <a:r>
              <a:rPr lang="en-US" sz="1400" dirty="0"/>
              <a:t> </a:t>
            </a:r>
            <a:r>
              <a:rPr lang="en-US" sz="1400" dirty="0" err="1"/>
              <a:t>komputer</a:t>
            </a:r>
            <a:r>
              <a:rPr lang="en-US" sz="1400" dirty="0"/>
              <a:t> </a:t>
            </a:r>
            <a:r>
              <a:rPr lang="en-US" sz="1400" dirty="0" err="1"/>
              <a:t>DeepMind</a:t>
            </a:r>
            <a:r>
              <a:rPr lang="en-US" sz="1400" dirty="0"/>
              <a:t>. </a:t>
            </a:r>
            <a:r>
              <a:rPr lang="en-US" sz="1400" dirty="0" err="1"/>
              <a:t>Permainan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</a:t>
            </a:r>
            <a:r>
              <a:rPr lang="en-US" sz="1400" dirty="0" err="1"/>
              <a:t>banyak</a:t>
            </a:r>
            <a:r>
              <a:rPr lang="en-US" sz="1400" dirty="0"/>
              <a:t> </a:t>
            </a:r>
            <a:r>
              <a:rPr lang="en-US" sz="1400" dirty="0" err="1"/>
              <a:t>kemungkinan</a:t>
            </a:r>
            <a:r>
              <a:rPr lang="en-US" sz="1400" dirty="0"/>
              <a:t> </a:t>
            </a:r>
            <a:r>
              <a:rPr lang="en-US" sz="1400" dirty="0" err="1"/>
              <a:t>langkah</a:t>
            </a:r>
            <a:r>
              <a:rPr lang="en-US" sz="1400" dirty="0"/>
              <a:t>, </a:t>
            </a:r>
            <a:r>
              <a:rPr lang="en-US" sz="1400" dirty="0" err="1"/>
              <a:t>jauh</a:t>
            </a:r>
            <a:r>
              <a:rPr lang="en-US" sz="1400" dirty="0"/>
              <a:t> </a:t>
            </a:r>
            <a:r>
              <a:rPr lang="en-US" sz="1400" dirty="0" err="1"/>
              <a:t>melebihi</a:t>
            </a:r>
            <a:r>
              <a:rPr lang="en-US" sz="1400" dirty="0"/>
              <a:t> </a:t>
            </a:r>
            <a:r>
              <a:rPr lang="en-US" sz="1400" dirty="0" err="1"/>
              <a:t>catur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dibutuhkan</a:t>
            </a:r>
            <a:r>
              <a:rPr lang="en-US" sz="1400" dirty="0"/>
              <a:t> </a:t>
            </a:r>
            <a:r>
              <a:rPr lang="en-US" sz="1400" dirty="0" err="1"/>
              <a:t>strategi</a:t>
            </a:r>
            <a:r>
              <a:rPr lang="en-US" sz="1400" dirty="0"/>
              <a:t> </a:t>
            </a:r>
            <a:r>
              <a:rPr lang="en-US" sz="1400" dirty="0" err="1"/>
              <a:t>kompleks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memenangi</a:t>
            </a:r>
            <a:r>
              <a:rPr lang="en-US" sz="1400" dirty="0"/>
              <a:t> </a:t>
            </a:r>
            <a:r>
              <a:rPr lang="en-US" sz="1400" dirty="0" err="1"/>
              <a:t>pertandingan</a:t>
            </a:r>
            <a:r>
              <a:rPr lang="en-US" sz="1400" dirty="0"/>
              <a:t>, </a:t>
            </a:r>
            <a:r>
              <a:rPr lang="en-US" sz="1400" dirty="0" err="1"/>
              <a:t>apalagi</a:t>
            </a:r>
            <a:r>
              <a:rPr lang="en-US" sz="1400" dirty="0"/>
              <a:t> </a:t>
            </a:r>
            <a:r>
              <a:rPr lang="en-US" sz="1400" dirty="0" err="1"/>
              <a:t>melawan</a:t>
            </a:r>
            <a:r>
              <a:rPr lang="en-US" sz="1400" dirty="0"/>
              <a:t> </a:t>
            </a:r>
            <a:r>
              <a:rPr lang="en-US" sz="1400" i="1" dirty="0"/>
              <a:t>grandmaster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52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AI </a:t>
            </a:r>
            <a:r>
              <a:rPr lang="en-US" b="1" dirty="0" err="1"/>
              <a:t>Menulis</a:t>
            </a:r>
            <a:r>
              <a:rPr lang="en-US" b="1" dirty="0"/>
              <a:t> </a:t>
            </a:r>
            <a:r>
              <a:rPr lang="en-US" b="1" dirty="0" err="1"/>
              <a:t>Lagu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Merilis</a:t>
            </a:r>
            <a:r>
              <a:rPr lang="en-US" b="1" dirty="0"/>
              <a:t> </a:t>
            </a:r>
            <a:r>
              <a:rPr lang="en-US" b="1" dirty="0" smtClean="0"/>
              <a:t>Album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/>
              <a:t>Pada</a:t>
            </a:r>
            <a:r>
              <a:rPr lang="en-US" sz="1600" dirty="0"/>
              <a:t> 2017,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buatan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</a:t>
            </a:r>
            <a:r>
              <a:rPr lang="en-US" sz="1600" dirty="0" err="1"/>
              <a:t>titik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tak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 </a:t>
            </a:r>
            <a:r>
              <a:rPr lang="en-US" sz="1600" dirty="0" err="1"/>
              <a:t>dibutuhkan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musik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Pasalnya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buatan</a:t>
            </a:r>
            <a:r>
              <a:rPr lang="en-US" sz="1600" dirty="0"/>
              <a:t> </a:t>
            </a:r>
            <a:r>
              <a:rPr lang="en-US" sz="1600" dirty="0" err="1"/>
              <a:t>bernama</a:t>
            </a:r>
            <a:r>
              <a:rPr lang="en-US" sz="1600" dirty="0"/>
              <a:t> </a:t>
            </a:r>
            <a:r>
              <a:rPr lang="en-US" sz="1600" dirty="0" err="1"/>
              <a:t>Amper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mampu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, </a:t>
            </a:r>
            <a:r>
              <a:rPr lang="en-US" sz="1600" dirty="0" err="1"/>
              <a:t>memproduksi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memainkan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lagu</a:t>
            </a:r>
            <a:r>
              <a:rPr lang="en-US" sz="1600" dirty="0"/>
              <a:t>. </a:t>
            </a:r>
            <a:r>
              <a:rPr lang="en-US" sz="1600" dirty="0" err="1"/>
              <a:t>Bahkan</a:t>
            </a:r>
            <a:r>
              <a:rPr lang="en-US" sz="1600" dirty="0"/>
              <a:t>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buatan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mengajak</a:t>
            </a:r>
            <a:r>
              <a:rPr lang="en-US" sz="1600" dirty="0"/>
              <a:t> </a:t>
            </a:r>
            <a:r>
              <a:rPr lang="en-US" sz="1600" dirty="0" err="1"/>
              <a:t>kolaborasi</a:t>
            </a:r>
            <a:r>
              <a:rPr lang="en-US" sz="1600" dirty="0"/>
              <a:t> </a:t>
            </a:r>
            <a:r>
              <a:rPr lang="en-US" sz="1600" dirty="0" err="1"/>
              <a:t>seorang</a:t>
            </a:r>
            <a:r>
              <a:rPr lang="en-US" sz="1600" dirty="0"/>
              <a:t> </a:t>
            </a:r>
            <a:r>
              <a:rPr lang="en-US" sz="1600" dirty="0" err="1"/>
              <a:t>penyanyi</a:t>
            </a:r>
            <a:r>
              <a:rPr lang="en-US" sz="1600" dirty="0"/>
              <a:t> pop </a:t>
            </a:r>
            <a:r>
              <a:rPr lang="en-US" sz="1600" dirty="0" err="1"/>
              <a:t>bernama</a:t>
            </a:r>
            <a:r>
              <a:rPr lang="en-US" sz="1600" dirty="0"/>
              <a:t> Taryn Southern.</a:t>
            </a:r>
          </a:p>
          <a:p>
            <a:r>
              <a:rPr lang="en-US" sz="1600" dirty="0" err="1"/>
              <a:t>Amper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karya</a:t>
            </a:r>
            <a:r>
              <a:rPr lang="en-US" sz="1600" dirty="0"/>
              <a:t> </a:t>
            </a:r>
            <a:r>
              <a:rPr lang="en-US" sz="1600" dirty="0" err="1"/>
              <a:t>gabungan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musisi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ilmuwan</a:t>
            </a:r>
            <a:r>
              <a:rPr lang="en-US" sz="1600" dirty="0"/>
              <a:t> AI. </a:t>
            </a:r>
            <a:r>
              <a:rPr lang="en-US" sz="1600" dirty="0" err="1"/>
              <a:t>Sebuah</a:t>
            </a:r>
            <a:r>
              <a:rPr lang="en-US" sz="1600" dirty="0"/>
              <a:t> single </a:t>
            </a:r>
            <a:r>
              <a:rPr lang="en-US" sz="1600" dirty="0" err="1"/>
              <a:t>berjudul</a:t>
            </a:r>
            <a:r>
              <a:rPr lang="en-US" sz="1600" dirty="0"/>
              <a:t> "Break Free" </a:t>
            </a:r>
            <a:r>
              <a:rPr lang="en-US" sz="1600" dirty="0" err="1"/>
              <a:t>dirilis</a:t>
            </a:r>
            <a:r>
              <a:rPr lang="en-US" sz="1600" dirty="0"/>
              <a:t> di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dunia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21 </a:t>
            </a:r>
            <a:r>
              <a:rPr lang="en-US" sz="1600" dirty="0" err="1"/>
              <a:t>Agustus</a:t>
            </a:r>
            <a:r>
              <a:rPr lang="en-US" sz="1600" dirty="0"/>
              <a:t> 2017.</a:t>
            </a:r>
          </a:p>
          <a:p>
            <a:r>
              <a:rPr lang="en-US" sz="1600" dirty="0"/>
              <a:t>Taryn Southern </a:t>
            </a:r>
            <a:r>
              <a:rPr lang="en-US" sz="1600" dirty="0" err="1"/>
              <a:t>sendiri</a:t>
            </a:r>
            <a:r>
              <a:rPr lang="en-US" sz="1600" dirty="0"/>
              <a:t> yang </a:t>
            </a:r>
            <a:r>
              <a:rPr lang="en-US" sz="1600" dirty="0" err="1"/>
              <a:t>berkolaborasi</a:t>
            </a:r>
            <a:r>
              <a:rPr lang="en-US" sz="1600" dirty="0"/>
              <a:t> di </a:t>
            </a:r>
            <a:r>
              <a:rPr lang="en-US" sz="1600" dirty="0" err="1"/>
              <a:t>posisi</a:t>
            </a:r>
            <a:r>
              <a:rPr lang="en-US" sz="1600" dirty="0"/>
              <a:t> </a:t>
            </a:r>
            <a:r>
              <a:rPr lang="en-US" sz="1600" dirty="0" err="1"/>
              <a:t>vokal</a:t>
            </a:r>
            <a:r>
              <a:rPr lang="en-US" sz="1600" dirty="0"/>
              <a:t>, </a:t>
            </a:r>
            <a:r>
              <a:rPr lang="en-US" sz="1600" dirty="0" err="1"/>
              <a:t>berkomentar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ia</a:t>
            </a:r>
            <a:r>
              <a:rPr lang="en-US" sz="1600" dirty="0"/>
              <a:t> </a:t>
            </a:r>
            <a:r>
              <a:rPr lang="en-US" sz="1600" dirty="0" err="1"/>
              <a:t>merasa</a:t>
            </a:r>
            <a:r>
              <a:rPr lang="en-US" sz="1600" dirty="0"/>
              <a:t> </a:t>
            </a:r>
            <a:r>
              <a:rPr lang="en-US" sz="1600" dirty="0" err="1"/>
              <a:t>lucu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pasangan</a:t>
            </a:r>
            <a:r>
              <a:rPr lang="en-US" sz="1600" dirty="0"/>
              <a:t> </a:t>
            </a:r>
            <a:r>
              <a:rPr lang="en-US" sz="1600" dirty="0" err="1"/>
              <a:t>bermusik</a:t>
            </a:r>
            <a:r>
              <a:rPr lang="en-US" sz="1600" dirty="0"/>
              <a:t> yang </a:t>
            </a:r>
            <a:r>
              <a:rPr lang="en-US" sz="1600" dirty="0" err="1"/>
              <a:t>tak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lelah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musiknya</a:t>
            </a:r>
            <a:r>
              <a:rPr lang="en-US" sz="1600" dirty="0"/>
              <a:t> </a:t>
            </a:r>
            <a:r>
              <a:rPr lang="en-US" sz="1600" dirty="0" err="1"/>
              <a:t>tak</a:t>
            </a:r>
            <a:r>
              <a:rPr lang="en-US" sz="1600" dirty="0"/>
              <a:t> </a:t>
            </a:r>
            <a:r>
              <a:rPr lang="en-US" sz="1600" dirty="0" err="1"/>
              <a:t>terbatas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harfiah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221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1625"/>
            <a:ext cx="8153400" cy="1143000"/>
          </a:xfrm>
        </p:spPr>
        <p:txBody>
          <a:bodyPr/>
          <a:lstStyle/>
          <a:p>
            <a:r>
              <a:rPr lang="en-US" sz="3200" b="1" dirty="0"/>
              <a:t>4. AI </a:t>
            </a:r>
            <a:r>
              <a:rPr lang="en-US" sz="3200" b="1" dirty="0" err="1"/>
              <a:t>Hampir</a:t>
            </a:r>
            <a:r>
              <a:rPr lang="en-US" sz="3200" b="1" dirty="0"/>
              <a:t> </a:t>
            </a:r>
            <a:r>
              <a:rPr lang="en-US" sz="3200" b="1" dirty="0" err="1"/>
              <a:t>Memenangkan</a:t>
            </a:r>
            <a:r>
              <a:rPr lang="en-US" sz="3200" b="1" dirty="0"/>
              <a:t> </a:t>
            </a:r>
            <a:r>
              <a:rPr lang="en-US" sz="3200" b="1" dirty="0" err="1"/>
              <a:t>Penghargaan</a:t>
            </a:r>
            <a:r>
              <a:rPr lang="en-US" sz="3200" b="1" dirty="0"/>
              <a:t>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b="1" dirty="0" err="1"/>
              <a:t>Sebuah</a:t>
            </a:r>
            <a:r>
              <a:rPr lang="en-US" sz="3200" b="1" dirty="0"/>
              <a:t> </a:t>
            </a:r>
            <a:r>
              <a:rPr lang="en-US" sz="3200" b="1" dirty="0" err="1"/>
              <a:t>Tulisan</a:t>
            </a:r>
            <a:r>
              <a:rPr lang="en-US" sz="3200" b="1" dirty="0"/>
              <a:t> </a:t>
            </a:r>
            <a:r>
              <a:rPr lang="en-US" sz="3200" b="1" dirty="0" smtClean="0"/>
              <a:t>Novel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 err="1" smtClean="0"/>
              <a:t>Sebuah</a:t>
            </a:r>
            <a:r>
              <a:rPr lang="en-US" sz="1600" dirty="0" smtClean="0"/>
              <a:t> </a:t>
            </a:r>
            <a:r>
              <a:rPr lang="en-US" sz="1600" dirty="0" err="1"/>
              <a:t>penghargaan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literatur</a:t>
            </a:r>
            <a:r>
              <a:rPr lang="en-US" sz="1600" dirty="0"/>
              <a:t> </a:t>
            </a:r>
            <a:r>
              <a:rPr lang="en-US" sz="1600" dirty="0" err="1"/>
              <a:t>yakni</a:t>
            </a:r>
            <a:r>
              <a:rPr lang="en-US" sz="1600" dirty="0"/>
              <a:t> Hoshi Shinichi Literary Award, </a:t>
            </a:r>
            <a:r>
              <a:rPr lang="en-US" sz="1600" dirty="0" err="1"/>
              <a:t>menyukai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novel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hampir</a:t>
            </a:r>
            <a:r>
              <a:rPr lang="en-US" sz="1600" dirty="0"/>
              <a:t> </a:t>
            </a:r>
            <a:r>
              <a:rPr lang="en-US" sz="1600" dirty="0" err="1"/>
              <a:t>memberinya</a:t>
            </a:r>
            <a:r>
              <a:rPr lang="en-US" sz="1600" dirty="0"/>
              <a:t> </a:t>
            </a:r>
            <a:r>
              <a:rPr lang="en-US" sz="1600" dirty="0" err="1"/>
              <a:t>penghargaan</a:t>
            </a:r>
            <a:r>
              <a:rPr lang="en-US" sz="1600" dirty="0"/>
              <a:t>.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saja</a:t>
            </a:r>
            <a:r>
              <a:rPr lang="en-US" sz="1600" dirty="0"/>
              <a:t> </a:t>
            </a:r>
            <a:r>
              <a:rPr lang="en-US" sz="1600" dirty="0" err="1"/>
              <a:t>akhirnya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tahu</a:t>
            </a:r>
            <a:r>
              <a:rPr lang="en-US" sz="1600" dirty="0"/>
              <a:t> </a:t>
            </a:r>
            <a:r>
              <a:rPr lang="en-US" sz="1600" dirty="0" err="1"/>
              <a:t>kalau</a:t>
            </a:r>
            <a:r>
              <a:rPr lang="en-US" sz="1600" dirty="0"/>
              <a:t> novel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ditulis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, </a:t>
            </a:r>
            <a:r>
              <a:rPr lang="en-US" sz="1600" dirty="0" err="1"/>
              <a:t>melainkan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Sebuah</a:t>
            </a:r>
            <a:r>
              <a:rPr lang="en-US" sz="1600" dirty="0"/>
              <a:t> novel </a:t>
            </a:r>
            <a:r>
              <a:rPr lang="en-US" sz="1600" dirty="0" err="1"/>
              <a:t>berjudul</a:t>
            </a:r>
            <a:r>
              <a:rPr lang="en-US" sz="1600" dirty="0"/>
              <a:t> </a:t>
            </a:r>
            <a:r>
              <a:rPr lang="en-US" sz="1600" i="1" dirty="0"/>
              <a:t>"The Day A Computer Writes A Novel"</a:t>
            </a:r>
            <a:r>
              <a:rPr lang="en-US" sz="1600" dirty="0"/>
              <a:t> 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novel yang </a:t>
            </a:r>
            <a:r>
              <a:rPr lang="en-US" sz="1600" dirty="0" err="1"/>
              <a:t>ditulis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 yang </a:t>
            </a:r>
            <a:r>
              <a:rPr lang="en-US" sz="1600" dirty="0" err="1"/>
              <a:t>berkolaborasi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penulis</a:t>
            </a:r>
            <a:r>
              <a:rPr lang="en-US" sz="1600" dirty="0"/>
              <a:t> </a:t>
            </a:r>
            <a:r>
              <a:rPr lang="en-US" sz="1600" dirty="0" err="1"/>
              <a:t>sungguhan</a:t>
            </a:r>
            <a:r>
              <a:rPr lang="en-US" sz="1600" dirty="0"/>
              <a:t>.</a:t>
            </a:r>
          </a:p>
          <a:p>
            <a:r>
              <a:rPr lang="en-US" sz="1600" dirty="0"/>
              <a:t>Novel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diakui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karya</a:t>
            </a:r>
            <a:r>
              <a:rPr lang="en-US" sz="1600" dirty="0"/>
              <a:t> </a:t>
            </a:r>
            <a:r>
              <a:rPr lang="en-US" sz="1600" dirty="0" err="1"/>
              <a:t>literatur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tersedia</a:t>
            </a:r>
            <a:r>
              <a:rPr lang="en-US" sz="1600" dirty="0"/>
              <a:t> di </a:t>
            </a:r>
            <a:r>
              <a:rPr lang="en-US" sz="1600" dirty="0" err="1"/>
              <a:t>perpustakaan</a:t>
            </a:r>
            <a:r>
              <a:rPr lang="en-US" sz="1600" dirty="0"/>
              <a:t> </a:t>
            </a:r>
            <a:r>
              <a:rPr lang="en-US" sz="1600" dirty="0" err="1"/>
              <a:t>seantero</a:t>
            </a:r>
            <a:r>
              <a:rPr lang="en-US" sz="1600" dirty="0"/>
              <a:t> </a:t>
            </a:r>
            <a:r>
              <a:rPr lang="en-US" sz="1600" dirty="0" err="1"/>
              <a:t>Jepang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Dewan</a:t>
            </a:r>
            <a:r>
              <a:rPr lang="en-US" sz="1600" dirty="0"/>
              <a:t> </a:t>
            </a:r>
            <a:r>
              <a:rPr lang="en-US" sz="1600" dirty="0" err="1"/>
              <a:t>juri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Hoshi Shinichi Literary Award yang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penulis</a:t>
            </a:r>
            <a:r>
              <a:rPr lang="en-US" sz="1600" dirty="0"/>
              <a:t> </a:t>
            </a:r>
            <a:r>
              <a:rPr lang="en-US" sz="1600" dirty="0" err="1"/>
              <a:t>fiksi</a:t>
            </a:r>
            <a:r>
              <a:rPr lang="en-US" sz="1600" dirty="0"/>
              <a:t> </a:t>
            </a:r>
            <a:r>
              <a:rPr lang="en-US" sz="1600" dirty="0" err="1"/>
              <a:t>ilmiah</a:t>
            </a:r>
            <a:r>
              <a:rPr lang="en-US" sz="1600" dirty="0"/>
              <a:t> </a:t>
            </a:r>
            <a:r>
              <a:rPr lang="en-US" sz="1600" dirty="0" err="1"/>
              <a:t>yakni</a:t>
            </a:r>
            <a:r>
              <a:rPr lang="en-US" sz="1600" dirty="0"/>
              <a:t> Satoshi </a:t>
            </a:r>
            <a:r>
              <a:rPr lang="en-US" sz="1600" dirty="0" err="1"/>
              <a:t>Hase</a:t>
            </a:r>
            <a:r>
              <a:rPr lang="en-US" sz="1600" dirty="0"/>
              <a:t>, </a:t>
            </a:r>
            <a:r>
              <a:rPr lang="en-US" sz="1600" dirty="0" err="1"/>
              <a:t>menyebut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ia</a:t>
            </a:r>
            <a:r>
              <a:rPr lang="en-US" sz="1600" dirty="0"/>
              <a:t> </a:t>
            </a:r>
            <a:r>
              <a:rPr lang="en-US" sz="1600" dirty="0" err="1"/>
              <a:t>kaget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karya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terlihat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novel yang </a:t>
            </a:r>
            <a:r>
              <a:rPr lang="en-US" sz="1600" dirty="0" err="1"/>
              <a:t>terstruktur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714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r>
              <a:rPr lang="it-IT" b="1" dirty="0"/>
              <a:t>5. AI Saling Berbicara Kepada Sesama AI Dengan Bahasa </a:t>
            </a:r>
            <a:r>
              <a:rPr lang="it-IT" b="1" dirty="0" smtClean="0"/>
              <a:t>Rahasia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Di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masa</a:t>
            </a:r>
            <a:r>
              <a:rPr lang="en-US" sz="1600" dirty="0"/>
              <a:t>, Facebook </a:t>
            </a:r>
            <a:r>
              <a:rPr lang="en-US" sz="1600" dirty="0" err="1"/>
              <a:t>pernah</a:t>
            </a:r>
            <a:r>
              <a:rPr lang="en-US" sz="1600" dirty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proyek</a:t>
            </a:r>
            <a:r>
              <a:rPr lang="en-US" sz="1600" dirty="0"/>
              <a:t> </a:t>
            </a:r>
            <a:r>
              <a:rPr lang="en-US" sz="1600" i="1" dirty="0" err="1"/>
              <a:t>chatbot</a:t>
            </a:r>
            <a:r>
              <a:rPr lang="en-US" sz="1600" dirty="0"/>
              <a:t> 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eksperimen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layanan</a:t>
            </a:r>
            <a:r>
              <a:rPr lang="en-US" sz="1600" dirty="0"/>
              <a:t> </a:t>
            </a:r>
            <a:r>
              <a:rPr lang="en-US" sz="1600" i="1" dirty="0"/>
              <a:t>chat</a:t>
            </a:r>
            <a:r>
              <a:rPr lang="en-US" sz="1600" dirty="0"/>
              <a:t> </a:t>
            </a:r>
            <a:r>
              <a:rPr lang="en-US" sz="1600" dirty="0" err="1"/>
              <a:t>berbasis</a:t>
            </a:r>
            <a:r>
              <a:rPr lang="en-US" sz="1600" dirty="0"/>
              <a:t>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buatan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Namun</a:t>
            </a:r>
            <a:r>
              <a:rPr lang="en-US" sz="1600" dirty="0"/>
              <a:t> </a:t>
            </a:r>
            <a:r>
              <a:rPr lang="en-US" sz="1600" dirty="0" err="1"/>
              <a:t>akhirnya</a:t>
            </a:r>
            <a:r>
              <a:rPr lang="en-US" sz="1600" dirty="0"/>
              <a:t> </a:t>
            </a:r>
            <a:r>
              <a:rPr lang="en-US" sz="1600" dirty="0" err="1"/>
              <a:t>proyek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diabaikan</a:t>
            </a:r>
            <a:r>
              <a:rPr lang="en-US" sz="1600" dirty="0"/>
              <a:t>. </a:t>
            </a:r>
            <a:r>
              <a:rPr lang="en-US" sz="1600" dirty="0" err="1"/>
              <a:t>Pasalnya</a:t>
            </a:r>
            <a:r>
              <a:rPr lang="en-US" sz="1600" dirty="0"/>
              <a:t>, </a:t>
            </a:r>
            <a:r>
              <a:rPr lang="en-US" sz="1600" dirty="0" err="1"/>
              <a:t>dua</a:t>
            </a:r>
            <a:r>
              <a:rPr lang="en-US" sz="1600" dirty="0"/>
              <a:t> </a:t>
            </a:r>
            <a:r>
              <a:rPr lang="en-US" sz="1600" i="1" dirty="0" err="1"/>
              <a:t>chatbot</a:t>
            </a:r>
            <a:r>
              <a:rPr lang="en-US" sz="1600" dirty="0"/>
              <a:t> </a:t>
            </a:r>
            <a:r>
              <a:rPr lang="en-US" sz="1600" dirty="0" err="1"/>
              <a:t>mengganti</a:t>
            </a:r>
            <a:r>
              <a:rPr lang="en-US" sz="1600" dirty="0"/>
              <a:t> </a:t>
            </a:r>
            <a:r>
              <a:rPr lang="en-US" sz="1600" dirty="0" err="1"/>
              <a:t>bahasa</a:t>
            </a:r>
            <a:r>
              <a:rPr lang="en-US" sz="1600" dirty="0"/>
              <a:t> </a:t>
            </a:r>
            <a:r>
              <a:rPr lang="en-US" sz="1600" dirty="0" err="1"/>
              <a:t>Inggris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bahasa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komprehensif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kemampuan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memahami</a:t>
            </a:r>
            <a:r>
              <a:rPr lang="en-US" sz="1600" dirty="0"/>
              <a:t>. </a:t>
            </a:r>
            <a:r>
              <a:rPr lang="en-US" sz="1600" dirty="0" err="1"/>
              <a:t>Bahkan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para </a:t>
            </a:r>
            <a:r>
              <a:rPr lang="en-US" sz="1600" dirty="0" err="1"/>
              <a:t>pengembang</a:t>
            </a:r>
            <a:r>
              <a:rPr lang="en-US" sz="1600" dirty="0"/>
              <a:t>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buatannya</a:t>
            </a:r>
            <a:r>
              <a:rPr lang="en-US" sz="1600" dirty="0"/>
              <a:t>.</a:t>
            </a:r>
          </a:p>
          <a:p>
            <a:r>
              <a:rPr lang="en-US" sz="1600" dirty="0"/>
              <a:t>Para </a:t>
            </a:r>
            <a:r>
              <a:rPr lang="en-US" sz="1600" dirty="0" err="1"/>
              <a:t>pengembang</a:t>
            </a:r>
            <a:r>
              <a:rPr lang="en-US" sz="1600" dirty="0"/>
              <a:t> </a:t>
            </a:r>
            <a:r>
              <a:rPr lang="en-US" sz="1600" dirty="0" err="1"/>
              <a:t>memastikan</a:t>
            </a:r>
            <a:r>
              <a:rPr lang="en-US" sz="1600" dirty="0"/>
              <a:t>, </a:t>
            </a:r>
            <a:r>
              <a:rPr lang="en-US" sz="1600" dirty="0" err="1"/>
              <a:t>bahwa</a:t>
            </a:r>
            <a:r>
              <a:rPr lang="en-US" sz="1600" dirty="0"/>
              <a:t> </a:t>
            </a:r>
            <a:r>
              <a:rPr lang="en-US" sz="1600" dirty="0" err="1"/>
              <a:t>apa</a:t>
            </a:r>
            <a:r>
              <a:rPr lang="en-US" sz="1600" dirty="0"/>
              <a:t> yang '</a:t>
            </a:r>
            <a:r>
              <a:rPr lang="en-US" sz="1600" dirty="0" err="1"/>
              <a:t>diobrolkan</a:t>
            </a:r>
            <a:r>
              <a:rPr lang="en-US" sz="1600" dirty="0"/>
              <a:t>'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 </a:t>
            </a:r>
            <a:r>
              <a:rPr lang="en-US" sz="1600" dirty="0" err="1"/>
              <a:t>chatbot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bukan</a:t>
            </a:r>
            <a:r>
              <a:rPr lang="en-US" sz="1600" dirty="0"/>
              <a:t> '</a:t>
            </a:r>
            <a:r>
              <a:rPr lang="en-US" sz="1600" dirty="0" err="1"/>
              <a:t>omong</a:t>
            </a:r>
            <a:r>
              <a:rPr lang="en-US" sz="1600" dirty="0"/>
              <a:t> </a:t>
            </a:r>
            <a:r>
              <a:rPr lang="en-US" sz="1600" dirty="0" err="1"/>
              <a:t>kosong</a:t>
            </a:r>
            <a:r>
              <a:rPr lang="en-US" sz="1600" dirty="0"/>
              <a:t>'. 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artian</a:t>
            </a:r>
            <a:r>
              <a:rPr lang="en-US" sz="1600" dirty="0"/>
              <a:t> </a:t>
            </a:r>
            <a:r>
              <a:rPr lang="en-US" sz="1600" dirty="0" err="1"/>
              <a:t>arah</a:t>
            </a:r>
            <a:r>
              <a:rPr lang="en-US" sz="1600" dirty="0"/>
              <a:t> </a:t>
            </a:r>
            <a:r>
              <a:rPr lang="en-US" sz="1600" dirty="0" err="1"/>
              <a:t>pembicaraannya</a:t>
            </a:r>
            <a:r>
              <a:rPr lang="en-US" sz="1600" dirty="0"/>
              <a:t> </a:t>
            </a:r>
            <a:r>
              <a:rPr lang="en-US" sz="1600" dirty="0" err="1"/>
              <a:t>terprogram</a:t>
            </a:r>
            <a:r>
              <a:rPr lang="en-US" sz="1600" dirty="0"/>
              <a:t> </a:t>
            </a:r>
            <a:r>
              <a:rPr lang="en-US" sz="1600" dirty="0" err="1"/>
              <a:t>tapi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dimengerti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Dua</a:t>
            </a:r>
            <a:r>
              <a:rPr lang="en-US" sz="1600" dirty="0"/>
              <a:t> </a:t>
            </a:r>
            <a:r>
              <a:rPr lang="en-US" sz="1600" i="1" dirty="0" err="1"/>
              <a:t>chatbot</a:t>
            </a:r>
            <a:r>
              <a:rPr lang="en-US" sz="1600" dirty="0"/>
              <a:t> 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sebelumnya</a:t>
            </a:r>
            <a:r>
              <a:rPr lang="en-US" sz="1600" dirty="0"/>
              <a:t> </a:t>
            </a:r>
            <a:r>
              <a:rPr lang="en-US" sz="1600" dirty="0" err="1"/>
              <a:t>diberi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Bob </a:t>
            </a:r>
            <a:r>
              <a:rPr lang="en-US" sz="1600" dirty="0" err="1"/>
              <a:t>dan</a:t>
            </a:r>
            <a:r>
              <a:rPr lang="en-US" sz="1600" dirty="0"/>
              <a:t> Alice, </a:t>
            </a:r>
            <a:r>
              <a:rPr lang="en-US" sz="1600" dirty="0" err="1"/>
              <a:t>namun</a:t>
            </a:r>
            <a:r>
              <a:rPr lang="en-US" sz="1600" dirty="0"/>
              <a:t> </a:t>
            </a:r>
            <a:r>
              <a:rPr lang="en-US" sz="1600" dirty="0" err="1"/>
              <a:t>akhirnya</a:t>
            </a:r>
            <a:r>
              <a:rPr lang="en-US" sz="1600" dirty="0"/>
              <a:t> </a:t>
            </a:r>
            <a:r>
              <a:rPr lang="en-US" sz="1600" dirty="0" err="1"/>
              <a:t>proyek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diakhiri</a:t>
            </a:r>
            <a:r>
              <a:rPr lang="en-US" sz="1600" dirty="0"/>
              <a:t>.</a:t>
            </a:r>
          </a:p>
          <a:p>
            <a:r>
              <a:rPr lang="en-US" sz="1600" dirty="0"/>
              <a:t>Hal </a:t>
            </a:r>
            <a:r>
              <a:rPr lang="en-US" sz="1600" dirty="0" err="1"/>
              <a:t>semacam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pernah</a:t>
            </a:r>
            <a:r>
              <a:rPr lang="en-US" sz="1600" dirty="0"/>
              <a:t> </a:t>
            </a:r>
            <a:r>
              <a:rPr lang="en-US" sz="1600" dirty="0" err="1"/>
              <a:t>terjadi</a:t>
            </a:r>
            <a:r>
              <a:rPr lang="en-US" sz="1600" dirty="0"/>
              <a:t> di Google di </a:t>
            </a:r>
            <a:r>
              <a:rPr lang="en-US" sz="1600" dirty="0" err="1"/>
              <a:t>mana</a:t>
            </a:r>
            <a:r>
              <a:rPr lang="en-US" sz="1600" dirty="0"/>
              <a:t> </a:t>
            </a:r>
            <a:r>
              <a:rPr lang="en-US" sz="1600" dirty="0" err="1"/>
              <a:t>sistem</a:t>
            </a:r>
            <a:r>
              <a:rPr lang="en-US" sz="1600" dirty="0"/>
              <a:t> </a:t>
            </a:r>
            <a:r>
              <a:rPr lang="en-US" sz="1600" dirty="0" err="1"/>
              <a:t>pembelajaran</a:t>
            </a:r>
            <a:r>
              <a:rPr lang="en-US" sz="1600" dirty="0"/>
              <a:t> </a:t>
            </a:r>
            <a:r>
              <a:rPr lang="en-US" sz="1600" dirty="0" err="1"/>
              <a:t>mesin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aplikasi</a:t>
            </a:r>
            <a:r>
              <a:rPr lang="en-US" sz="1600" dirty="0"/>
              <a:t> Translate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menciptakan</a:t>
            </a:r>
            <a:r>
              <a:rPr lang="en-US" sz="1600" dirty="0"/>
              <a:t> </a:t>
            </a:r>
            <a:r>
              <a:rPr lang="en-US" sz="1600" dirty="0" err="1"/>
              <a:t>bahasa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dialek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127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1625"/>
            <a:ext cx="8153400" cy="1143000"/>
          </a:xfrm>
        </p:spPr>
        <p:txBody>
          <a:bodyPr/>
          <a:lstStyle/>
          <a:p>
            <a:r>
              <a:rPr lang="en-US" sz="3200" b="1" dirty="0"/>
              <a:t>7. AI </a:t>
            </a:r>
            <a:r>
              <a:rPr lang="en-US" sz="3200" b="1" dirty="0" err="1"/>
              <a:t>Memiliki</a:t>
            </a:r>
            <a:r>
              <a:rPr lang="en-US" sz="3200" b="1" dirty="0"/>
              <a:t> </a:t>
            </a:r>
            <a:r>
              <a:rPr lang="en-US" sz="3200" b="1" dirty="0" err="1"/>
              <a:t>Pemikiran</a:t>
            </a:r>
            <a:r>
              <a:rPr lang="en-US" sz="3200" b="1" dirty="0"/>
              <a:t> </a:t>
            </a:r>
            <a:r>
              <a:rPr lang="en-US" sz="3200" b="1" dirty="0" err="1"/>
              <a:t>Layaknya</a:t>
            </a:r>
            <a:r>
              <a:rPr lang="en-US" sz="3200" b="1" dirty="0"/>
              <a:t> </a:t>
            </a:r>
            <a:r>
              <a:rPr lang="en-US" sz="3200" b="1" dirty="0" err="1" smtClean="0"/>
              <a:t>Manusia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sz="1600" dirty="0"/>
              <a:t>Di </a:t>
            </a:r>
            <a:r>
              <a:rPr lang="en-US" sz="1600" dirty="0" err="1"/>
              <a:t>titik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,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buatan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mencapai</a:t>
            </a:r>
            <a:r>
              <a:rPr lang="en-US" sz="1600" dirty="0"/>
              <a:t> </a:t>
            </a:r>
            <a:r>
              <a:rPr lang="en-US" sz="1600" dirty="0" err="1"/>
              <a:t>tingkatan</a:t>
            </a:r>
            <a:r>
              <a:rPr lang="en-US" sz="1600" dirty="0"/>
              <a:t> yang </a:t>
            </a:r>
            <a:r>
              <a:rPr lang="en-US" sz="1600" dirty="0" err="1"/>
              <a:t>mengerikan</a:t>
            </a:r>
            <a:r>
              <a:rPr lang="en-US" sz="1600" dirty="0"/>
              <a:t>. </a:t>
            </a:r>
            <a:r>
              <a:rPr lang="en-US" sz="1600" dirty="0" err="1"/>
              <a:t>Bagaimana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,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buatan</a:t>
            </a:r>
            <a:r>
              <a:rPr lang="en-US" sz="1600" dirty="0"/>
              <a:t> </a:t>
            </a:r>
            <a:r>
              <a:rPr lang="en-US" sz="1600" dirty="0" err="1"/>
              <a:t>kini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berhasil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tes</a:t>
            </a:r>
            <a:r>
              <a:rPr lang="en-US" sz="1600" dirty="0"/>
              <a:t> </a:t>
            </a:r>
            <a:r>
              <a:rPr lang="en-US" sz="1600" dirty="0" err="1"/>
              <a:t>kesadaran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Sebuah</a:t>
            </a:r>
            <a:r>
              <a:rPr lang="en-US" sz="1600" dirty="0"/>
              <a:t> AI </a:t>
            </a:r>
            <a:r>
              <a:rPr lang="en-US" sz="1600" dirty="0" err="1"/>
              <a:t>bernama</a:t>
            </a:r>
            <a:r>
              <a:rPr lang="en-US" sz="1600" dirty="0"/>
              <a:t> King's Wise Man </a:t>
            </a:r>
            <a:r>
              <a:rPr lang="en-US" sz="1600" dirty="0" err="1"/>
              <a:t>besutan</a:t>
            </a:r>
            <a:r>
              <a:rPr lang="en-US" sz="1600" dirty="0"/>
              <a:t> Rensselaer Polytechnic Institute </a:t>
            </a:r>
            <a:r>
              <a:rPr lang="en-US" sz="1600" dirty="0" err="1"/>
              <a:t>adalah</a:t>
            </a:r>
            <a:r>
              <a:rPr lang="en-US" sz="1600" dirty="0"/>
              <a:t> yang </a:t>
            </a:r>
            <a:r>
              <a:rPr lang="en-US" sz="1600" dirty="0" err="1"/>
              <a:t>mengembangkannya</a:t>
            </a:r>
            <a:r>
              <a:rPr lang="en-US" sz="1600" dirty="0"/>
              <a:t>.</a:t>
            </a:r>
          </a:p>
          <a:p>
            <a:r>
              <a:rPr lang="en-US" sz="1600" dirty="0"/>
              <a:t>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memperlihatkan</a:t>
            </a:r>
            <a:r>
              <a:rPr lang="en-US" sz="1600" dirty="0"/>
              <a:t> </a:t>
            </a:r>
            <a:r>
              <a:rPr lang="en-US" sz="1600" dirty="0" err="1"/>
              <a:t>bahwa</a:t>
            </a:r>
            <a:r>
              <a:rPr lang="en-US" sz="1600" dirty="0"/>
              <a:t> robot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pemikiran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kesadaran</a:t>
            </a:r>
            <a:r>
              <a:rPr lang="en-US" sz="1600" dirty="0"/>
              <a:t> </a:t>
            </a:r>
            <a:r>
              <a:rPr lang="en-US" sz="1600" dirty="0" err="1"/>
              <a:t>layaknya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.</a:t>
            </a:r>
          </a:p>
          <a:p>
            <a:r>
              <a:rPr lang="en-US" sz="1600" dirty="0"/>
              <a:t>Di </a:t>
            </a:r>
            <a:r>
              <a:rPr lang="en-US" sz="1600" dirty="0" err="1"/>
              <a:t>momen</a:t>
            </a:r>
            <a:r>
              <a:rPr lang="en-US" sz="1600" dirty="0"/>
              <a:t> lain,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 super </a:t>
            </a:r>
            <a:r>
              <a:rPr lang="en-US" sz="1600" dirty="0" err="1"/>
              <a:t>berbasis</a:t>
            </a:r>
            <a:r>
              <a:rPr lang="en-US" sz="1600" dirty="0"/>
              <a:t> AI </a:t>
            </a:r>
            <a:r>
              <a:rPr lang="en-US" sz="1600" dirty="0" err="1"/>
              <a:t>berhasil</a:t>
            </a:r>
            <a:r>
              <a:rPr lang="en-US" sz="1600" dirty="0"/>
              <a:t> </a:t>
            </a:r>
            <a:r>
              <a:rPr lang="en-US" sz="1600" dirty="0" err="1"/>
              <a:t>memecahkan</a:t>
            </a:r>
            <a:r>
              <a:rPr lang="en-US" sz="1600" dirty="0"/>
              <a:t> </a:t>
            </a:r>
            <a:r>
              <a:rPr lang="en-US" sz="1600" dirty="0" err="1"/>
              <a:t>ujian</a:t>
            </a:r>
            <a:r>
              <a:rPr lang="en-US" sz="1600" dirty="0"/>
              <a:t> Turing.</a:t>
            </a:r>
          </a:p>
          <a:p>
            <a:r>
              <a:rPr lang="en-US" sz="1600" dirty="0" err="1"/>
              <a:t>Ujian</a:t>
            </a:r>
            <a:r>
              <a:rPr lang="en-US" sz="1600" dirty="0"/>
              <a:t> Turing </a:t>
            </a:r>
            <a:r>
              <a:rPr lang="en-US" sz="1600" dirty="0" err="1"/>
              <a:t>atau</a:t>
            </a:r>
            <a:r>
              <a:rPr lang="en-US" sz="1600" dirty="0"/>
              <a:t> Turing Test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uji</a:t>
            </a:r>
            <a:r>
              <a:rPr lang="en-US" sz="1600" dirty="0"/>
              <a:t> </a:t>
            </a:r>
            <a:r>
              <a:rPr lang="en-US" sz="1600" dirty="0" err="1"/>
              <a:t>kepintaran</a:t>
            </a:r>
            <a:r>
              <a:rPr lang="en-US" sz="1600" dirty="0"/>
              <a:t> </a:t>
            </a:r>
            <a:r>
              <a:rPr lang="en-US" sz="1600" dirty="0" err="1"/>
              <a:t>mesin</a:t>
            </a:r>
            <a:r>
              <a:rPr lang="en-US" sz="1600" dirty="0"/>
              <a:t> yang </a:t>
            </a:r>
            <a:r>
              <a:rPr lang="en-US" sz="1600" dirty="0" err="1"/>
              <a:t>menyerupai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. </a:t>
            </a:r>
            <a:r>
              <a:rPr lang="en-US" sz="1600" dirty="0" err="1"/>
              <a:t>Mesin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lulus </a:t>
            </a:r>
            <a:r>
              <a:rPr lang="en-US" sz="1600" dirty="0" err="1"/>
              <a:t>jika</a:t>
            </a:r>
            <a:r>
              <a:rPr lang="en-US" sz="1600" dirty="0"/>
              <a:t> </a:t>
            </a:r>
            <a:r>
              <a:rPr lang="en-US" sz="1600" dirty="0" err="1"/>
              <a:t>pelaku</a:t>
            </a:r>
            <a:r>
              <a:rPr lang="en-US" sz="1600" dirty="0"/>
              <a:t> </a:t>
            </a:r>
            <a:r>
              <a:rPr lang="en-US" sz="1600" dirty="0" err="1"/>
              <a:t>interogasi</a:t>
            </a:r>
            <a:r>
              <a:rPr lang="en-US" sz="1600" dirty="0"/>
              <a:t> </a:t>
            </a:r>
            <a:r>
              <a:rPr lang="en-US" sz="1600" dirty="0" err="1"/>
              <a:t>tak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bedakan</a:t>
            </a:r>
            <a:r>
              <a:rPr lang="en-US" sz="1600" dirty="0"/>
              <a:t> </a:t>
            </a:r>
            <a:r>
              <a:rPr lang="en-US" sz="1600" dirty="0" err="1"/>
              <a:t>apakah</a:t>
            </a:r>
            <a:r>
              <a:rPr lang="en-US" sz="1600" dirty="0"/>
              <a:t> </a:t>
            </a:r>
            <a:r>
              <a:rPr lang="en-US" sz="1600" dirty="0" err="1"/>
              <a:t>jawaban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/>
              <a:t>datang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mesin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.</a:t>
            </a:r>
          </a:p>
          <a:p>
            <a:r>
              <a:rPr lang="en-US" sz="1600" dirty="0"/>
              <a:t>Para </a:t>
            </a:r>
            <a:r>
              <a:rPr lang="en-US" sz="1600" dirty="0" err="1"/>
              <a:t>partisipan</a:t>
            </a:r>
            <a:r>
              <a:rPr lang="en-US" sz="1600" dirty="0"/>
              <a:t> pun </a:t>
            </a:r>
            <a:r>
              <a:rPr lang="en-US" sz="1600" dirty="0" err="1"/>
              <a:t>percaya</a:t>
            </a:r>
            <a:r>
              <a:rPr lang="en-US" sz="1600" dirty="0"/>
              <a:t>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disebut</a:t>
            </a:r>
            <a:r>
              <a:rPr lang="en-US" sz="1600" dirty="0"/>
              <a:t> </a:t>
            </a:r>
            <a:r>
              <a:rPr lang="en-US" sz="1600" dirty="0" err="1"/>
              <a:t>sedang</a:t>
            </a:r>
            <a:r>
              <a:rPr lang="en-US" sz="1600" dirty="0"/>
              <a:t> </a:t>
            </a:r>
            <a:r>
              <a:rPr lang="en-US" sz="1600" dirty="0" err="1"/>
              <a:t>berbicara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r>
              <a:rPr lang="en-US" sz="1600" dirty="0"/>
              <a:t> 13 </a:t>
            </a:r>
            <a:r>
              <a:rPr lang="en-US" sz="1600" dirty="0" err="1"/>
              <a:t>tahun</a:t>
            </a:r>
            <a:r>
              <a:rPr lang="en-US" sz="1600" dirty="0"/>
              <a:t>, yang </a:t>
            </a:r>
            <a:r>
              <a:rPr lang="en-US" sz="1600" dirty="0" err="1"/>
              <a:t>sebenarnya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sedang</a:t>
            </a:r>
            <a:r>
              <a:rPr lang="en-US" sz="1600" dirty="0"/>
              <a:t> </a:t>
            </a:r>
            <a:r>
              <a:rPr lang="en-US" sz="1600" dirty="0" err="1"/>
              <a:t>berbicara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komputer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990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01625"/>
            <a:ext cx="7391400" cy="1143000"/>
          </a:xfrm>
        </p:spPr>
        <p:txBody>
          <a:bodyPr/>
          <a:lstStyle/>
          <a:p>
            <a:r>
              <a:rPr lang="en-US" sz="3200" b="1" dirty="0" smtClean="0"/>
              <a:t>PENUTUP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r>
              <a:rPr lang="en-US" sz="1600" dirty="0" err="1" smtClean="0"/>
              <a:t>Demikian</a:t>
            </a:r>
            <a:r>
              <a:rPr lang="en-US" sz="1600" dirty="0" smtClean="0"/>
              <a:t> 7 </a:t>
            </a:r>
            <a:r>
              <a:rPr lang="en-US" sz="1600" dirty="0" err="1" smtClean="0"/>
              <a:t>peristiwa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</a:t>
            </a:r>
            <a:r>
              <a:rPr lang="en-US" sz="1600" dirty="0" err="1" smtClean="0"/>
              <a:t>perkembangan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kecerdasan</a:t>
            </a:r>
            <a:r>
              <a:rPr lang="en-US" sz="1600" dirty="0" smtClean="0"/>
              <a:t> </a:t>
            </a:r>
            <a:r>
              <a:rPr lang="en-US" sz="1600" dirty="0" err="1" smtClean="0"/>
              <a:t>truan</a:t>
            </a:r>
            <a:r>
              <a:rPr lang="en-US" sz="1600" dirty="0" smtClean="0"/>
              <a:t> </a:t>
            </a:r>
            <a:r>
              <a:rPr lang="en-US" sz="1600" dirty="0" err="1" smtClean="0"/>
              <a:t>sekaligus</a:t>
            </a:r>
            <a:r>
              <a:rPr lang="en-US" sz="1600" dirty="0" smtClean="0"/>
              <a:t> yang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membuat</a:t>
            </a:r>
            <a:r>
              <a:rPr lang="en-US" sz="1600" dirty="0" smtClean="0"/>
              <a:t> </a:t>
            </a:r>
            <a:r>
              <a:rPr lang="en-US" sz="1600" dirty="0" err="1" smtClean="0"/>
              <a:t>kecerdasan</a:t>
            </a:r>
            <a:r>
              <a:rPr lang="en-US" sz="1600" dirty="0" smtClean="0"/>
              <a:t> </a:t>
            </a:r>
            <a:r>
              <a:rPr lang="en-US" sz="1600" dirty="0" err="1" smtClean="0"/>
              <a:t>tiruan</a:t>
            </a:r>
            <a:r>
              <a:rPr lang="en-US" sz="1600" dirty="0" smtClean="0"/>
              <a:t> </a:t>
            </a:r>
            <a:r>
              <a:rPr lang="en-US" sz="1600" dirty="0" err="1" smtClean="0"/>
              <a:t>semakin</a:t>
            </a:r>
            <a:r>
              <a:rPr lang="en-US" sz="1600" dirty="0" smtClean="0"/>
              <a:t> </a:t>
            </a:r>
            <a:r>
              <a:rPr lang="en-US" sz="1600" dirty="0" err="1" smtClean="0"/>
              <a:t>diakui</a:t>
            </a:r>
            <a:r>
              <a:rPr lang="en-US" sz="1600" dirty="0" smtClean="0"/>
              <a:t> </a:t>
            </a:r>
            <a:r>
              <a:rPr lang="en-US" sz="1600" dirty="0" err="1" smtClean="0"/>
              <a:t>kecanggihannya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Semoga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inspirasi</a:t>
            </a:r>
            <a:r>
              <a:rPr lang="en-US" sz="1600" dirty="0" smtClean="0"/>
              <a:t> agar </a:t>
            </a:r>
            <a:r>
              <a:rPr lang="en-US" sz="1600" dirty="0" err="1" smtClean="0"/>
              <a:t>kita</a:t>
            </a:r>
            <a:r>
              <a:rPr lang="en-US" sz="1600" dirty="0" smtClean="0"/>
              <a:t> </a:t>
            </a:r>
            <a:r>
              <a:rPr lang="en-US" sz="1600" dirty="0" err="1" smtClean="0"/>
              <a:t>semua</a:t>
            </a:r>
            <a:r>
              <a:rPr lang="en-US" sz="1600" dirty="0" smtClean="0"/>
              <a:t> </a:t>
            </a:r>
            <a:r>
              <a:rPr lang="en-US" sz="1600" dirty="0" err="1" smtClean="0"/>
              <a:t>terus</a:t>
            </a:r>
            <a:r>
              <a:rPr lang="en-US" sz="1600" dirty="0" smtClean="0"/>
              <a:t> </a:t>
            </a:r>
            <a:r>
              <a:rPr lang="en-US" sz="1600" dirty="0" err="1" smtClean="0"/>
              <a:t>bersemangat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tentang</a:t>
            </a:r>
            <a:r>
              <a:rPr lang="en-US" sz="1600" dirty="0" smtClean="0"/>
              <a:t> AI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tertarik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meneliti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AI.</a:t>
            </a:r>
          </a:p>
          <a:p>
            <a:r>
              <a:rPr lang="en-US" sz="1600" dirty="0" err="1" smtClean="0"/>
              <a:t>Semoga</a:t>
            </a:r>
            <a:r>
              <a:rPr lang="en-US" sz="1600" dirty="0" smtClean="0"/>
              <a:t> </a:t>
            </a:r>
            <a:r>
              <a:rPr lang="en-US" sz="1600" dirty="0" err="1" smtClean="0"/>
              <a:t>bermanfaat</a:t>
            </a:r>
            <a:r>
              <a:rPr lang="en-US" sz="1600" dirty="0" smtClean="0"/>
              <a:t>, </a:t>
            </a:r>
            <a:r>
              <a:rPr lang="en-US" sz="1600" dirty="0" err="1" smtClean="0"/>
              <a:t>tetap</a:t>
            </a:r>
            <a:r>
              <a:rPr lang="en-US" sz="1600" dirty="0" smtClean="0"/>
              <a:t> </a:t>
            </a:r>
            <a:r>
              <a:rPr lang="en-US" sz="1600" dirty="0" err="1" smtClean="0"/>
              <a:t>jaga</a:t>
            </a:r>
            <a:r>
              <a:rPr lang="en-US" sz="1600" dirty="0" smtClean="0"/>
              <a:t> </a:t>
            </a:r>
            <a:r>
              <a:rPr lang="en-US" sz="1600" dirty="0" err="1" smtClean="0"/>
              <a:t>kesehatan</a:t>
            </a:r>
            <a:r>
              <a:rPr lang="en-US" sz="1600" dirty="0" smtClean="0"/>
              <a:t> </a:t>
            </a:r>
            <a:r>
              <a:rPr lang="en-US" sz="1600" dirty="0" err="1" smtClean="0"/>
              <a:t>semoga</a:t>
            </a:r>
            <a:r>
              <a:rPr lang="en-US" sz="1600" dirty="0" smtClean="0"/>
              <a:t> </a:t>
            </a:r>
            <a:r>
              <a:rPr lang="en-US" sz="1600" dirty="0" err="1" smtClean="0"/>
              <a:t>sukses</a:t>
            </a:r>
            <a:r>
              <a:rPr lang="en-US" sz="1600" dirty="0" smtClean="0"/>
              <a:t> </a:t>
            </a:r>
            <a:r>
              <a:rPr lang="en-US" sz="1600" dirty="0" err="1" smtClean="0"/>
              <a:t>selalu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 err="1" smtClean="0"/>
              <a:t>Sumber</a:t>
            </a:r>
            <a:r>
              <a:rPr lang="en-US" sz="1600" dirty="0" smtClean="0"/>
              <a:t> merdeka.com ; </a:t>
            </a:r>
            <a:r>
              <a:rPr lang="en-US" sz="1600" dirty="0"/>
              <a:t> </a:t>
            </a:r>
            <a:r>
              <a:rPr lang="en-US" sz="1600" dirty="0" err="1"/>
              <a:t>Indra</a:t>
            </a:r>
            <a:r>
              <a:rPr lang="en-US" sz="1600" dirty="0"/>
              <a:t> </a:t>
            </a:r>
            <a:r>
              <a:rPr lang="en-US" sz="1600" dirty="0" err="1" smtClean="0"/>
              <a:t>Cahya</a:t>
            </a:r>
            <a:r>
              <a:rPr lang="en-US" sz="1600" smtClean="0"/>
              <a:t> 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8947772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257</TotalTime>
  <Words>598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Comic Sans MS</vt:lpstr>
      <vt:lpstr>Times New Roman</vt:lpstr>
      <vt:lpstr>Trebuchet MS</vt:lpstr>
      <vt:lpstr>Tw Cen MT</vt:lpstr>
      <vt:lpstr>Verdana</vt:lpstr>
      <vt:lpstr>Wingdings</vt:lpstr>
      <vt:lpstr>Eclipse</vt:lpstr>
      <vt:lpstr>1_Eclipse</vt:lpstr>
      <vt:lpstr>Universitas Muhammadiyah Prof. DR. Hamka (UHAMKA)</vt:lpstr>
      <vt:lpstr>MOMENTUM PENGAKUAN KECERDASAN TIRUAN</vt:lpstr>
      <vt:lpstr>1. AI Secara Akurat Prediksi Kehamilan</vt:lpstr>
      <vt:lpstr>2. AI Memenangkan Pertandingan Catur Melawan Master</vt:lpstr>
      <vt:lpstr>3. AI Menulis Lagu dan Merilis Album</vt:lpstr>
      <vt:lpstr>4. AI Hampir Memenangkan Penghargaan Untuk Sebuah Tulisan Novel</vt:lpstr>
      <vt:lpstr>5. AI Saling Berbicara Kepada Sesama AI Dengan Bahasa Rahasia</vt:lpstr>
      <vt:lpstr>7. AI Memiliki Pemikiran Layaknya Manusia</vt:lpstr>
      <vt:lpstr>PENUTUP</vt:lpstr>
    </vt:vector>
  </TitlesOfParts>
  <Company>puslitbang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</dc:title>
  <dc:creator>indra</dc:creator>
  <cp:lastModifiedBy>BPIT</cp:lastModifiedBy>
  <cp:revision>102</cp:revision>
  <dcterms:created xsi:type="dcterms:W3CDTF">2005-01-25T08:08:54Z</dcterms:created>
  <dcterms:modified xsi:type="dcterms:W3CDTF">2020-12-20T09:35:40Z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1057-11.2.0.8942</vt:lpwstr>
  </property>
</Properties>
</file>