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</p:sldMasterIdLst>
  <p:handoutMasterIdLst>
    <p:handoutMasterId r:id="rId12"/>
  </p:handoutMasterIdLst>
  <p:sldIdLst>
    <p:sldId id="429" r:id="rId3"/>
    <p:sldId id="428" r:id="rId4"/>
    <p:sldId id="432" r:id="rId5"/>
    <p:sldId id="433" r:id="rId6"/>
    <p:sldId id="434" r:id="rId7"/>
    <p:sldId id="435" r:id="rId8"/>
    <p:sldId id="436" r:id="rId9"/>
    <p:sldId id="439" r:id="rId10"/>
    <p:sldId id="438" r:id="rId1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Placeholder Kepala 1044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en-US" sz="1200" dirty="0"/>
          </a:p>
        </p:txBody>
      </p:sp>
      <p:sp>
        <p:nvSpPr>
          <p:cNvPr id="104451" name="Placeholder Tanggal 10445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en-US" sz="1200" dirty="0"/>
          </a:p>
        </p:txBody>
      </p:sp>
      <p:sp>
        <p:nvSpPr>
          <p:cNvPr id="104452" name="Placeholder Footer 10445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en-US" sz="1200" dirty="0"/>
          </a:p>
        </p:txBody>
      </p:sp>
      <p:sp>
        <p:nvSpPr>
          <p:cNvPr id="104453" name="Placeholder Nomor Slide 10445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90683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up 233473"/>
          <p:cNvGrpSpPr/>
          <p:nvPr/>
        </p:nvGrpSpPr>
        <p:grpSpPr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33475" name="Konektor Garis Lurus 233474"/>
            <p:cNvSpPr/>
            <p:nvPr/>
          </p:nvSpPr>
          <p:spPr>
            <a:xfrm>
              <a:off x="912" y="1584"/>
              <a:ext cx="456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3476" name="Bentuk Bebas 233475"/>
            <p:cNvSpPr/>
            <p:nvPr/>
          </p:nvSpPr>
          <p:spPr>
            <a:xfrm>
              <a:off x="-1584" y="864"/>
              <a:ext cx="2304" cy="2304"/>
            </a:xfrm>
            <a:custGeom>
              <a:avLst/>
              <a:gdLst>
                <a:gd name="A1" fmla="val 12083"/>
                <a:gd name="A2" fmla="val -3200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44083" y="2369"/>
                  </a:moveTo>
                  <a:arcTo wR="32000" hR="32000" stAng="-4068954" swAng="8137868"/>
                  <a:arcTo wR="32000" hR="32000" stAng="-17531086" swAng="41"/>
                  <a:lnTo>
                    <a:pt x="44083" y="61632"/>
                  </a:lnTo>
                  <a:lnTo>
                    <a:pt x="44083" y="2368"/>
                  </a:lnTo>
                  <a:arcTo wR="32000" hR="32000" stAng="-4068995" swAng="4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3477" name="Bentuk Bebas 233476"/>
            <p:cNvSpPr/>
            <p:nvPr/>
          </p:nvSpPr>
          <p:spPr>
            <a:xfrm>
              <a:off x="-2030" y="192"/>
              <a:ext cx="2544" cy="2544"/>
            </a:xfrm>
            <a:custGeom>
              <a:avLst/>
              <a:gdLst>
                <a:gd name="A1" fmla="val 18994"/>
                <a:gd name="A2" fmla="val -30013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994" y="6247"/>
                  </a:moveTo>
                  <a:arcTo wR="32000" hR="32000" stAng="-3215437" swAng="6430810"/>
                  <a:arcTo wR="32000" hR="32000" stAng="-18384627" swAng="64"/>
                  <a:lnTo>
                    <a:pt x="50994" y="57754"/>
                  </a:lnTo>
                  <a:lnTo>
                    <a:pt x="50994" y="6246"/>
                  </a:lnTo>
                  <a:arcTo wR="32000" hR="32000" stAng="-3215501" swAng="64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33478" name="Judul 233477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 sz="4000"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3479" name="Subjudul 233478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65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2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233480" name="Placeholder Tanggal 233479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fld id="{BB962C8B-B14F-4D97-AF65-F5344CB8AC3E}" type="datetime1">
              <a:rPr lang="en-US" dirty="0"/>
              <a:t>1/4/2021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3481" name="Placeholder Footer 233480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3482" name="Placeholder Nomor Slide 233481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8" grpId="0"/>
      <p:bldP spid="233479" grpId="0" build="p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908050"/>
            <a:ext cx="7772400" cy="14700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Universitas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Muhammadiyah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Prof. DR.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Hamka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/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(UHAMKA)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/>
          </p:nvPr>
        </p:nvSpPr>
        <p:spPr>
          <a:xfrm>
            <a:off x="1571625" y="4076700"/>
            <a:ext cx="6400800" cy="423863"/>
          </a:xfrm>
        </p:spPr>
        <p:txBody>
          <a:bodyPr vert="horz" wrap="square" lIns="91440" tIns="45720" rIns="91440" bIns="45720" anchor="t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>
              <a:lnSpc>
                <a:spcPct val="80000"/>
              </a:lnSpc>
            </a:pPr>
            <a:r>
              <a:rPr lang="id-ID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KULIAH </a:t>
            </a:r>
            <a:r>
              <a:rPr lang="id-ID" altLang="x-none" sz="16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#</a:t>
            </a:r>
            <a:r>
              <a:rPr lang="en-US" altLang="x-none" sz="16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10</a:t>
            </a:r>
            <a:r>
              <a:rPr lang="id-ID" altLang="x-none" sz="16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n-US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PKT-TI</a:t>
            </a:r>
            <a:endParaRPr lang="id-ID" altLang="x-none"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6</a:t>
            </a:r>
            <a:r>
              <a:rPr lang="en-US" sz="16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 PEKERJAAN YANG PALING MUNGKIN DIGANTIKAN AI</a:t>
            </a:r>
          </a:p>
          <a:p>
            <a:pPr lvl="0">
              <a:lnSpc>
                <a:spcPct val="80000"/>
              </a:lnSpc>
            </a:pPr>
            <a:endParaRPr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endParaRPr sz="1600" dirty="0">
              <a:solidFill>
                <a:srgbClr val="0D0D0D"/>
              </a:solidFill>
              <a:latin typeface="Tw Cen MT" panose="020B0602020104020603" pitchFamily="34" charset="0"/>
            </a:endParaRPr>
          </a:p>
        </p:txBody>
      </p:sp>
      <p:pic>
        <p:nvPicPr>
          <p:cNvPr id="3076" name="Picture 8" descr="tes5_1ptr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9638" y="2060575"/>
            <a:ext cx="2562225" cy="1944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Judul 301057"/>
          <p:cNvSpPr>
            <a:spLocks noGrp="1"/>
          </p:cNvSpPr>
          <p:nvPr>
            <p:ph type="title"/>
          </p:nvPr>
        </p:nvSpPr>
        <p:spPr>
          <a:xfrm>
            <a:off x="1370013" y="301624"/>
            <a:ext cx="7313612" cy="1298575"/>
          </a:xfrm>
        </p:spPr>
        <p:txBody>
          <a:bodyPr anchor="b"/>
          <a:lstStyle/>
          <a:p>
            <a:pPr lvl="0"/>
            <a:r>
              <a:rPr lang="en-US" b="1" dirty="0">
                <a:solidFill>
                  <a:srgbClr val="000066"/>
                </a:solidFill>
                <a:latin typeface="Trebuchet MS" panose="020B0603020202020204" pitchFamily="34" charset="0"/>
              </a:rPr>
              <a:t>6</a:t>
            </a:r>
            <a:r>
              <a:rPr lang="en-US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 PEKERJAAN YANG PALING MUGKIN TERGANTIKAN OLEH</a:t>
            </a:r>
            <a:r>
              <a:rPr lang="en-US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n-US" b="1" dirty="0">
                <a:solidFill>
                  <a:srgbClr val="000066"/>
                </a:solidFill>
                <a:latin typeface="Trebuchet MS" panose="020B0603020202020204" pitchFamily="34" charset="0"/>
              </a:rPr>
              <a:t>KECERDASAN </a:t>
            </a:r>
            <a:r>
              <a:rPr lang="en-US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TIRUAN</a:t>
            </a:r>
            <a:endParaRPr dirty="0"/>
          </a:p>
        </p:txBody>
      </p:sp>
      <p:sp>
        <p:nvSpPr>
          <p:cNvPr id="301059" name="Placeholder Teks 30105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ID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ID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Pada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presentasi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ini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kita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akan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membahas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tentang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Jenis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Pekerjaan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yang paling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mungkin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digantikan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oleh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Kecerdasan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Tiruan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ID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Paling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tidak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dewasa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ini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ada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Pekerjaan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yang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sudah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disiapkan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untuk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digantikan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oleh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kecanggihan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Kecerdasan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tiruan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7A39C7-7302-42CF-A201-EC3939FD3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 smtClean="0"/>
              <a:t>Supir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C0F249-8AAA-40CB-982F-A2BA67575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err="1"/>
              <a:t>Profesi</a:t>
            </a:r>
            <a:r>
              <a:rPr lang="en-US" sz="1400" dirty="0"/>
              <a:t> </a:t>
            </a:r>
            <a:r>
              <a:rPr lang="en-US" sz="1400" dirty="0" err="1"/>
              <a:t>supir</a:t>
            </a:r>
            <a:r>
              <a:rPr lang="en-US" sz="1400" dirty="0"/>
              <a:t> </a:t>
            </a:r>
            <a:r>
              <a:rPr lang="en-US" sz="1400" dirty="0" err="1"/>
              <a:t>bakal</a:t>
            </a:r>
            <a:r>
              <a:rPr lang="en-US" sz="1400" dirty="0"/>
              <a:t> </a:t>
            </a:r>
            <a:r>
              <a:rPr lang="en-US" sz="1400" dirty="0" err="1"/>
              <a:t>punah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kehadiran</a:t>
            </a:r>
            <a:r>
              <a:rPr lang="en-US" sz="1400" dirty="0"/>
              <a:t> </a:t>
            </a:r>
            <a:r>
              <a:rPr lang="en-US" sz="1400" dirty="0" err="1"/>
              <a:t>kendaraan</a:t>
            </a:r>
            <a:r>
              <a:rPr lang="en-US" sz="1400" dirty="0"/>
              <a:t> yang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berjalan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sendirinya</a:t>
            </a:r>
            <a:r>
              <a:rPr lang="en-US" sz="1400" dirty="0"/>
              <a:t> </a:t>
            </a:r>
            <a:r>
              <a:rPr lang="en-US" sz="1400" dirty="0" err="1"/>
              <a:t>tanpa</a:t>
            </a:r>
            <a:r>
              <a:rPr lang="en-US" sz="1400" dirty="0"/>
              <a:t> </a:t>
            </a:r>
            <a:r>
              <a:rPr lang="en-US" sz="1400" dirty="0" err="1"/>
              <a:t>perlu</a:t>
            </a:r>
            <a:r>
              <a:rPr lang="en-US" sz="1400" dirty="0"/>
              <a:t> </a:t>
            </a:r>
            <a:r>
              <a:rPr lang="en-US" sz="1400" dirty="0" err="1"/>
              <a:t>pengemudi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sekali</a:t>
            </a:r>
            <a:r>
              <a:rPr lang="en-US" sz="1400" dirty="0"/>
              <a:t> (</a:t>
            </a:r>
            <a:r>
              <a:rPr lang="en-US" sz="1400" dirty="0" err="1"/>
              <a:t>kendaraan</a:t>
            </a:r>
            <a:r>
              <a:rPr lang="en-US" sz="1400" dirty="0"/>
              <a:t> </a:t>
            </a:r>
            <a:r>
              <a:rPr lang="en-US" sz="1400" dirty="0" err="1"/>
              <a:t>otonom</a:t>
            </a:r>
            <a:r>
              <a:rPr lang="en-US" sz="1400" dirty="0" smtClean="0"/>
              <a:t>).</a:t>
            </a:r>
          </a:p>
          <a:p>
            <a:endParaRPr lang="en-US" sz="1400" dirty="0"/>
          </a:p>
          <a:p>
            <a:r>
              <a:rPr lang="en-US" sz="1400" dirty="0" err="1" smtClean="0"/>
              <a:t>Hanya</a:t>
            </a:r>
            <a:r>
              <a:rPr lang="en-US" sz="1400" dirty="0" smtClean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perintah</a:t>
            </a:r>
            <a:r>
              <a:rPr lang="en-US" sz="1400" dirty="0"/>
              <a:t> </a:t>
            </a:r>
            <a:r>
              <a:rPr lang="en-US" sz="1400" dirty="0" err="1"/>
              <a:t>suara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bahkan</a:t>
            </a:r>
            <a:r>
              <a:rPr lang="en-US" sz="1400" dirty="0"/>
              <a:t> </a:t>
            </a:r>
            <a:r>
              <a:rPr lang="en-US" sz="1400" dirty="0" err="1"/>
              <a:t>tanpa</a:t>
            </a:r>
            <a:r>
              <a:rPr lang="en-US" sz="1400" dirty="0"/>
              <a:t> </a:t>
            </a:r>
            <a:r>
              <a:rPr lang="en-US" sz="1400" dirty="0" err="1"/>
              <a:t>perintah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sekali</a:t>
            </a:r>
            <a:r>
              <a:rPr lang="en-US" sz="1400" dirty="0"/>
              <a:t>, </a:t>
            </a:r>
            <a:r>
              <a:rPr lang="en-US" sz="1400" dirty="0" err="1"/>
              <a:t>mobil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menelusuri</a:t>
            </a:r>
            <a:r>
              <a:rPr lang="en-US" sz="1400" dirty="0"/>
              <a:t> </a:t>
            </a:r>
            <a:r>
              <a:rPr lang="en-US" sz="1400" dirty="0" err="1"/>
              <a:t>jalan-jalan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otonom</a:t>
            </a:r>
            <a:r>
              <a:rPr lang="en-US" sz="1400" dirty="0"/>
              <a:t>. Mobil </a:t>
            </a:r>
            <a:r>
              <a:rPr lang="en-US" sz="1400" dirty="0" err="1"/>
              <a:t>otonom</a:t>
            </a:r>
            <a:r>
              <a:rPr lang="en-US" sz="1400" dirty="0"/>
              <a:t> </a:t>
            </a:r>
            <a:r>
              <a:rPr lang="en-US" sz="1400" dirty="0" err="1"/>
              <a:t>kini</a:t>
            </a:r>
            <a:r>
              <a:rPr lang="en-US" sz="1400" dirty="0"/>
              <a:t> </a:t>
            </a:r>
            <a:r>
              <a:rPr lang="en-US" sz="1400" dirty="0" err="1"/>
              <a:t>terus-menerus</a:t>
            </a:r>
            <a:r>
              <a:rPr lang="en-US" sz="1400" dirty="0"/>
              <a:t> </a:t>
            </a:r>
            <a:r>
              <a:rPr lang="en-US" sz="1400" dirty="0" err="1"/>
              <a:t>disempurnakan</a:t>
            </a:r>
            <a:r>
              <a:rPr lang="en-US" sz="1400" dirty="0"/>
              <a:t> </a:t>
            </a:r>
            <a:r>
              <a:rPr lang="en-US" sz="1400" dirty="0" err="1"/>
              <a:t>ekosistem</a:t>
            </a:r>
            <a:r>
              <a:rPr lang="en-US" sz="1400" dirty="0"/>
              <a:t> AI-</a:t>
            </a:r>
            <a:r>
              <a:rPr lang="en-US" sz="1400" dirty="0" err="1"/>
              <a:t>nya</a:t>
            </a:r>
            <a:r>
              <a:rPr lang="en-US" sz="1400" dirty="0"/>
              <a:t>,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sudah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moda</a:t>
            </a:r>
            <a:r>
              <a:rPr lang="en-US" sz="1400" dirty="0"/>
              <a:t> </a:t>
            </a:r>
            <a:r>
              <a:rPr lang="en-US" sz="1400" dirty="0" err="1"/>
              <a:t>transportasi</a:t>
            </a:r>
            <a:r>
              <a:rPr lang="en-US" sz="1400" dirty="0"/>
              <a:t> </a:t>
            </a:r>
            <a:r>
              <a:rPr lang="en-US" sz="1400" dirty="0" err="1"/>
              <a:t>massal</a:t>
            </a:r>
            <a:r>
              <a:rPr lang="en-US" sz="1400" dirty="0"/>
              <a:t> </a:t>
            </a:r>
            <a:r>
              <a:rPr lang="en-US" sz="1400" dirty="0" err="1"/>
              <a:t>sebelum</a:t>
            </a:r>
            <a:r>
              <a:rPr lang="en-US" sz="1400" dirty="0"/>
              <a:t> </a:t>
            </a:r>
            <a:r>
              <a:rPr lang="en-US" sz="1400" dirty="0" err="1"/>
              <a:t>kita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malam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 2030.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35563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EBDC6A-1A85-4F39-AD4B-BDAD5F53C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625"/>
            <a:ext cx="7845425" cy="1143000"/>
          </a:xfrm>
        </p:spPr>
        <p:txBody>
          <a:bodyPr/>
          <a:lstStyle/>
          <a:p>
            <a:r>
              <a:rPr lang="en-ID" dirty="0"/>
              <a:t/>
            </a:r>
            <a:br>
              <a:rPr lang="en-ID" dirty="0"/>
            </a:br>
            <a:r>
              <a:rPr lang="en-ID" dirty="0"/>
              <a:t>2. </a:t>
            </a:r>
            <a:r>
              <a:rPr lang="en-ID" dirty="0" err="1"/>
              <a:t>Pembantu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Tangga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A99E25-DF3C-4956-B685-EB148832E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err="1"/>
              <a:t>Beragam</a:t>
            </a:r>
            <a:r>
              <a:rPr lang="en-US" sz="1400" dirty="0"/>
              <a:t> </a:t>
            </a:r>
            <a:r>
              <a:rPr lang="en-US" sz="1400" dirty="0" err="1"/>
              <a:t>perangkat</a:t>
            </a:r>
            <a:r>
              <a:rPr lang="en-US" sz="1400" dirty="0"/>
              <a:t> </a:t>
            </a:r>
            <a:r>
              <a:rPr lang="en-US" sz="1400" dirty="0" err="1"/>
              <a:t>rumah</a:t>
            </a:r>
            <a:r>
              <a:rPr lang="en-US" sz="1400" dirty="0"/>
              <a:t> </a:t>
            </a:r>
            <a:r>
              <a:rPr lang="en-US" sz="1400" dirty="0" err="1"/>
              <a:t>tangga</a:t>
            </a:r>
            <a:r>
              <a:rPr lang="en-US" sz="1400" dirty="0"/>
              <a:t> </a:t>
            </a:r>
            <a:r>
              <a:rPr lang="en-US" sz="1400" dirty="0" err="1"/>
              <a:t>mulai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TV, AC, </a:t>
            </a:r>
            <a:r>
              <a:rPr lang="en-US" sz="1400" dirty="0" err="1"/>
              <a:t>lemari</a:t>
            </a:r>
            <a:r>
              <a:rPr lang="en-US" sz="1400" dirty="0"/>
              <a:t> </a:t>
            </a:r>
            <a:r>
              <a:rPr lang="en-US" sz="1400" dirty="0" err="1"/>
              <a:t>es</a:t>
            </a:r>
            <a:r>
              <a:rPr lang="en-US" sz="1400" dirty="0"/>
              <a:t>, </a:t>
            </a:r>
            <a:r>
              <a:rPr lang="en-US" sz="1400" i="1" dirty="0"/>
              <a:t>vacuum cleaner</a:t>
            </a:r>
            <a:r>
              <a:rPr lang="en-US" sz="1400" dirty="0"/>
              <a:t>, </a:t>
            </a:r>
            <a:r>
              <a:rPr lang="en-US" sz="1400" dirty="0" err="1"/>
              <a:t>hingga</a:t>
            </a:r>
            <a:r>
              <a:rPr lang="en-US" sz="1400" dirty="0"/>
              <a:t> </a:t>
            </a:r>
            <a:r>
              <a:rPr lang="en-US" sz="1400" dirty="0" err="1"/>
              <a:t>mesin</a:t>
            </a:r>
            <a:r>
              <a:rPr lang="en-US" sz="1400" dirty="0"/>
              <a:t> </a:t>
            </a:r>
            <a:r>
              <a:rPr lang="en-US" sz="1400" dirty="0" err="1"/>
              <a:t>cuci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berfungsi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 </a:t>
            </a:r>
            <a:r>
              <a:rPr lang="en-US" sz="1400" i="1" dirty="0"/>
              <a:t>autonomous</a:t>
            </a:r>
            <a:r>
              <a:rPr lang="en-US" sz="1400" dirty="0"/>
              <a:t> di </a:t>
            </a:r>
            <a:r>
              <a:rPr lang="en-US" sz="1400" dirty="0" err="1"/>
              <a:t>dalam</a:t>
            </a:r>
            <a:r>
              <a:rPr lang="en-US" sz="1400" dirty="0"/>
              <a:t> platform AI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err="1" smtClean="0"/>
              <a:t>Berbagai</a:t>
            </a:r>
            <a:r>
              <a:rPr lang="en-US" sz="1400" dirty="0" smtClean="0"/>
              <a:t> </a:t>
            </a:r>
            <a:r>
              <a:rPr lang="en-US" sz="1400" dirty="0" err="1"/>
              <a:t>perangkat</a:t>
            </a:r>
            <a:r>
              <a:rPr lang="en-US" sz="1400" dirty="0"/>
              <a:t> </a:t>
            </a:r>
            <a:r>
              <a:rPr lang="en-US" sz="1400" dirty="0" err="1"/>
              <a:t>rumah</a:t>
            </a:r>
            <a:r>
              <a:rPr lang="en-US" sz="1400" dirty="0"/>
              <a:t> </a:t>
            </a:r>
            <a:r>
              <a:rPr lang="en-US" sz="1400" dirty="0" err="1"/>
              <a:t>tangga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saling</a:t>
            </a:r>
            <a:r>
              <a:rPr lang="en-US" sz="1400" dirty="0"/>
              <a:t> </a:t>
            </a:r>
            <a:r>
              <a:rPr lang="en-US" sz="1400" dirty="0" err="1"/>
              <a:t>terkoneksi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koneksi</a:t>
            </a:r>
            <a:r>
              <a:rPr lang="en-US" sz="1400" dirty="0"/>
              <a:t> machine to machine (M2M). </a:t>
            </a:r>
            <a:r>
              <a:rPr lang="en-US" sz="1400" dirty="0" err="1"/>
              <a:t>Masing-masing</a:t>
            </a:r>
            <a:r>
              <a:rPr lang="en-US" sz="1400" dirty="0"/>
              <a:t> </a:t>
            </a:r>
            <a:r>
              <a:rPr lang="en-US" sz="1400" dirty="0" err="1"/>
              <a:t>peralatan</a:t>
            </a:r>
            <a:r>
              <a:rPr lang="en-US" sz="1400" dirty="0"/>
              <a:t> </a:t>
            </a:r>
            <a:r>
              <a:rPr lang="en-US" sz="1400" dirty="0" err="1"/>
              <a:t>juga</a:t>
            </a:r>
            <a:r>
              <a:rPr lang="en-US" sz="1400" dirty="0"/>
              <a:t> </a:t>
            </a:r>
            <a:r>
              <a:rPr lang="en-US" sz="1400" dirty="0" err="1"/>
              <a:t>dilengkapi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sensor </a:t>
            </a:r>
            <a:r>
              <a:rPr lang="en-US" sz="1400" dirty="0" err="1"/>
              <a:t>IoT</a:t>
            </a:r>
            <a:r>
              <a:rPr lang="en-US" sz="1400" dirty="0"/>
              <a:t>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perangkat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membaca</a:t>
            </a:r>
            <a:r>
              <a:rPr lang="en-US" sz="1400" dirty="0"/>
              <a:t> </a:t>
            </a:r>
            <a:r>
              <a:rPr lang="en-US" sz="1400" dirty="0" err="1"/>
              <a:t>perilaku</a:t>
            </a:r>
            <a:r>
              <a:rPr lang="en-US" sz="1400" dirty="0"/>
              <a:t> </a:t>
            </a:r>
            <a:r>
              <a:rPr lang="en-US" sz="1400" dirty="0" err="1"/>
              <a:t>pengguna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makin</a:t>
            </a:r>
            <a:r>
              <a:rPr lang="en-US" sz="1400" dirty="0"/>
              <a:t> </a:t>
            </a:r>
            <a:r>
              <a:rPr lang="en-US" sz="1400" dirty="0" err="1"/>
              <a:t>pintar</a:t>
            </a:r>
            <a:r>
              <a:rPr lang="en-US" sz="1400" dirty="0"/>
              <a:t> </a:t>
            </a:r>
            <a:r>
              <a:rPr lang="en-US" sz="1400" dirty="0" err="1"/>
              <a:t>melayani</a:t>
            </a:r>
            <a:r>
              <a:rPr lang="en-US" sz="1400" dirty="0"/>
              <a:t> </a:t>
            </a:r>
            <a:r>
              <a:rPr lang="en-US" sz="1400" dirty="0" err="1"/>
              <a:t>majikan</a:t>
            </a:r>
            <a:r>
              <a:rPr lang="en-US" sz="1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952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Sekretaris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Asisten</a:t>
            </a:r>
            <a:r>
              <a:rPr lang="en-US" dirty="0"/>
              <a:t> Personal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/>
              <a:t>Sejak</a:t>
            </a:r>
            <a:r>
              <a:rPr lang="en-US" sz="1600" dirty="0"/>
              <a:t> 2017 </a:t>
            </a:r>
            <a:r>
              <a:rPr lang="en-US" sz="1600" dirty="0" err="1"/>
              <a:t>perkembangan</a:t>
            </a:r>
            <a:r>
              <a:rPr lang="en-US" sz="1600" dirty="0"/>
              <a:t> Personal Virtual Assistant (PVA) </a:t>
            </a:r>
            <a:r>
              <a:rPr lang="en-US" sz="1600" dirty="0" err="1"/>
              <a:t>berbasis</a:t>
            </a:r>
            <a:r>
              <a:rPr lang="en-US" sz="1600" dirty="0"/>
              <a:t> AI </a:t>
            </a:r>
            <a:r>
              <a:rPr lang="en-US" sz="1600" dirty="0" err="1"/>
              <a:t>berkembang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pesat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mulai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perangkat</a:t>
            </a:r>
            <a:r>
              <a:rPr lang="en-US" sz="1600" dirty="0"/>
              <a:t> </a:t>
            </a:r>
            <a:r>
              <a:rPr lang="en-US" sz="1600" dirty="0" err="1"/>
              <a:t>sehari-hari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Alexa, </a:t>
            </a:r>
            <a:r>
              <a:rPr lang="en-US" sz="1600" dirty="0" err="1"/>
              <a:t>Siri</a:t>
            </a:r>
            <a:r>
              <a:rPr lang="en-US" sz="1600" dirty="0"/>
              <a:t>, Google Assistant </a:t>
            </a:r>
            <a:r>
              <a:rPr lang="en-US" sz="1600" dirty="0" err="1"/>
              <a:t>hingga</a:t>
            </a:r>
            <a:r>
              <a:rPr lang="en-US" sz="1600" dirty="0"/>
              <a:t> Bixby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err="1" smtClean="0"/>
              <a:t>Kemajuan</a:t>
            </a:r>
            <a:r>
              <a:rPr lang="en-US" sz="1600" dirty="0" smtClean="0"/>
              <a:t> </a:t>
            </a:r>
            <a:r>
              <a:rPr lang="en-US" sz="1600" dirty="0"/>
              <a:t>PVA </a:t>
            </a:r>
            <a:r>
              <a:rPr lang="en-US" sz="1600" dirty="0" err="1"/>
              <a:t>terus</a:t>
            </a:r>
            <a:r>
              <a:rPr lang="en-US" sz="1600" dirty="0"/>
              <a:t> </a:t>
            </a:r>
            <a:r>
              <a:rPr lang="en-US" sz="1600" dirty="0" err="1"/>
              <a:t>disempurnakan</a:t>
            </a:r>
            <a:r>
              <a:rPr lang="en-US" sz="1600" dirty="0"/>
              <a:t>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setiap</a:t>
            </a:r>
            <a:r>
              <a:rPr lang="en-US" sz="1600" dirty="0"/>
              <a:t> orang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sekretaris</a:t>
            </a:r>
            <a:r>
              <a:rPr lang="en-US" sz="1600" dirty="0"/>
              <a:t> </a:t>
            </a:r>
            <a:r>
              <a:rPr lang="en-US" sz="1600" dirty="0" err="1"/>
              <a:t>pribadi</a:t>
            </a:r>
            <a:r>
              <a:rPr lang="en-US" sz="1600" dirty="0"/>
              <a:t> yang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menjalankan</a:t>
            </a:r>
            <a:r>
              <a:rPr lang="en-US" sz="1600" dirty="0"/>
              <a:t> </a:t>
            </a:r>
            <a:r>
              <a:rPr lang="en-US" sz="1600" dirty="0" err="1"/>
              <a:t>perintah</a:t>
            </a:r>
            <a:r>
              <a:rPr lang="en-US" sz="1600" dirty="0"/>
              <a:t> </a:t>
            </a:r>
            <a:r>
              <a:rPr lang="en-US" sz="1600" dirty="0" err="1"/>
              <a:t>mulai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memesan</a:t>
            </a:r>
            <a:r>
              <a:rPr lang="en-US" sz="1600" dirty="0"/>
              <a:t> </a:t>
            </a:r>
            <a:r>
              <a:rPr lang="en-US" sz="1600" dirty="0" err="1"/>
              <a:t>tiket</a:t>
            </a:r>
            <a:r>
              <a:rPr lang="en-US" sz="1600" dirty="0"/>
              <a:t>, </a:t>
            </a:r>
            <a:r>
              <a:rPr lang="en-US" sz="1600" dirty="0" err="1"/>
              <a:t>mencarikan</a:t>
            </a:r>
            <a:r>
              <a:rPr lang="en-US" sz="1600" dirty="0"/>
              <a:t> </a:t>
            </a:r>
            <a:r>
              <a:rPr lang="en-US" sz="1600" dirty="0" err="1"/>
              <a:t>lagu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film, </a:t>
            </a:r>
            <a:r>
              <a:rPr lang="en-US" sz="1600" dirty="0" err="1"/>
              <a:t>memberi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cuaca</a:t>
            </a:r>
            <a:r>
              <a:rPr lang="en-US" sz="1600" dirty="0"/>
              <a:t>, </a:t>
            </a:r>
            <a:r>
              <a:rPr lang="en-US" sz="1600" dirty="0" err="1"/>
              <a:t>mengurus</a:t>
            </a:r>
            <a:r>
              <a:rPr lang="en-US" sz="1600" dirty="0"/>
              <a:t> SIM &amp; KTP,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memesan</a:t>
            </a:r>
            <a:r>
              <a:rPr lang="en-US" sz="1600" dirty="0"/>
              <a:t> </a:t>
            </a:r>
            <a:r>
              <a:rPr lang="en-US" sz="1600" dirty="0" err="1"/>
              <a:t>barang-barang</a:t>
            </a:r>
            <a:r>
              <a:rPr lang="en-US" sz="1600" dirty="0"/>
              <a:t> di </a:t>
            </a:r>
            <a:r>
              <a:rPr lang="en-US" sz="1600" dirty="0" err="1"/>
              <a:t>Tokopedia</a:t>
            </a:r>
            <a:r>
              <a:rPr lang="en-US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4221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1625"/>
            <a:ext cx="8153400" cy="1143000"/>
          </a:xfrm>
        </p:spPr>
        <p:txBody>
          <a:bodyPr/>
          <a:lstStyle/>
          <a:p>
            <a:r>
              <a:rPr lang="en-US" sz="3200" dirty="0"/>
              <a:t>4</a:t>
            </a:r>
            <a:r>
              <a:rPr lang="en-US" sz="3200" dirty="0" smtClean="0"/>
              <a:t>. </a:t>
            </a:r>
            <a:r>
              <a:rPr lang="en-US" sz="3200" dirty="0" err="1"/>
              <a:t>Pekerja</a:t>
            </a:r>
            <a:r>
              <a:rPr lang="en-US" sz="3200" dirty="0"/>
              <a:t> </a:t>
            </a:r>
            <a:r>
              <a:rPr lang="en-US" sz="3200" dirty="0" err="1"/>
              <a:t>Gudang</a:t>
            </a:r>
            <a:r>
              <a:rPr lang="en-US" sz="3200" dirty="0"/>
              <a:t/>
            </a:r>
            <a:br>
              <a:rPr lang="en-US" sz="3200" dirty="0"/>
            </a:b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/>
              <a:t>Robot </a:t>
            </a:r>
            <a:r>
              <a:rPr lang="en-US" sz="1600" dirty="0" err="1"/>
              <a:t>bermesin</a:t>
            </a:r>
            <a:r>
              <a:rPr lang="en-US" sz="1600" dirty="0"/>
              <a:t> AI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pekerjaan</a:t>
            </a:r>
            <a:r>
              <a:rPr lang="en-US" sz="1600" dirty="0"/>
              <a:t> </a:t>
            </a:r>
            <a:r>
              <a:rPr lang="en-US" sz="1600" dirty="0" err="1"/>
              <a:t>operasional</a:t>
            </a:r>
            <a:r>
              <a:rPr lang="en-US" sz="1600" dirty="0"/>
              <a:t> di </a:t>
            </a:r>
            <a:r>
              <a:rPr lang="en-US" sz="1600" dirty="0" err="1"/>
              <a:t>gudang</a:t>
            </a:r>
            <a:r>
              <a:rPr lang="en-US" sz="1600" dirty="0"/>
              <a:t> </a:t>
            </a:r>
            <a:r>
              <a:rPr lang="en-US" sz="1600" dirty="0" err="1"/>
              <a:t>selama</a:t>
            </a:r>
            <a:r>
              <a:rPr lang="en-US" sz="1600" dirty="0"/>
              <a:t> 24/7 nonstop </a:t>
            </a:r>
            <a:r>
              <a:rPr lang="en-US" sz="1600" dirty="0" err="1"/>
              <a:t>tanpa</a:t>
            </a:r>
            <a:r>
              <a:rPr lang="en-US" sz="1600" dirty="0"/>
              <a:t> </a:t>
            </a:r>
            <a:r>
              <a:rPr lang="en-US" sz="1600" dirty="0" err="1"/>
              <a:t>perlu</a:t>
            </a:r>
            <a:r>
              <a:rPr lang="en-US" sz="1600" dirty="0"/>
              <a:t> </a:t>
            </a:r>
            <a:r>
              <a:rPr lang="en-US" sz="1600" dirty="0" err="1"/>
              <a:t>lagi</a:t>
            </a:r>
            <a:r>
              <a:rPr lang="en-US" sz="1600" dirty="0"/>
              <a:t> </a:t>
            </a:r>
            <a:r>
              <a:rPr lang="en-US" sz="1600" dirty="0" err="1"/>
              <a:t>bantuan</a:t>
            </a:r>
            <a:r>
              <a:rPr lang="en-US" sz="1600" dirty="0"/>
              <a:t> </a:t>
            </a:r>
            <a:r>
              <a:rPr lang="en-US" sz="1600" dirty="0" err="1"/>
              <a:t>manusia</a:t>
            </a:r>
            <a:r>
              <a:rPr lang="en-US" sz="1600" dirty="0"/>
              <a:t>.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mulai</a:t>
            </a:r>
            <a:r>
              <a:rPr lang="en-US" sz="1600" dirty="0"/>
              <a:t> </a:t>
            </a:r>
            <a:r>
              <a:rPr lang="en-US" sz="1600" dirty="0" err="1"/>
              <a:t>menggantikan</a:t>
            </a:r>
            <a:r>
              <a:rPr lang="en-US" sz="1600" dirty="0"/>
              <a:t> </a:t>
            </a:r>
            <a:r>
              <a:rPr lang="en-US" sz="1600" dirty="0" err="1"/>
              <a:t>staf</a:t>
            </a:r>
            <a:r>
              <a:rPr lang="en-US" sz="1600" dirty="0"/>
              <a:t> </a:t>
            </a:r>
            <a:r>
              <a:rPr lang="en-US" sz="1600" dirty="0" err="1"/>
              <a:t>gudang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memindahkan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mengatur</a:t>
            </a:r>
            <a:r>
              <a:rPr lang="en-US" sz="1600" dirty="0"/>
              <a:t> </a:t>
            </a:r>
            <a:r>
              <a:rPr lang="en-US" sz="1600" dirty="0" err="1"/>
              <a:t>penempatan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di </a:t>
            </a:r>
            <a:r>
              <a:rPr lang="en-US" sz="1600" dirty="0" err="1"/>
              <a:t>gudang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Hal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mengurangi</a:t>
            </a:r>
            <a:r>
              <a:rPr lang="en-US" sz="1600" dirty="0"/>
              <a:t> </a:t>
            </a:r>
            <a:r>
              <a:rPr lang="en-US" sz="1600" dirty="0" err="1"/>
              <a:t>penempatan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di </a:t>
            </a:r>
            <a:r>
              <a:rPr lang="en-US" sz="1600" dirty="0" err="1"/>
              <a:t>gudang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meminimalisir</a:t>
            </a:r>
            <a:r>
              <a:rPr lang="en-US" sz="1600" dirty="0"/>
              <a:t> </a:t>
            </a:r>
            <a:r>
              <a:rPr lang="en-US" sz="1600" dirty="0" err="1"/>
              <a:t>kesalahan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mendongkrak</a:t>
            </a:r>
            <a:r>
              <a:rPr lang="en-US" sz="1600" dirty="0"/>
              <a:t> </a:t>
            </a:r>
            <a:r>
              <a:rPr lang="en-US" sz="1600" dirty="0" err="1"/>
              <a:t>produktivitas</a:t>
            </a:r>
            <a:r>
              <a:rPr lang="en-US" sz="1600" dirty="0"/>
              <a:t>. </a:t>
            </a:r>
            <a:r>
              <a:rPr lang="en-US" sz="1600" dirty="0" err="1"/>
              <a:t>Konsep</a:t>
            </a:r>
            <a:r>
              <a:rPr lang="en-US" sz="1600" i="1" dirty="0"/>
              <a:t> ghost warehouse (</a:t>
            </a:r>
            <a:r>
              <a:rPr lang="en-US" sz="1600" dirty="0" err="1"/>
              <a:t>gudang</a:t>
            </a:r>
            <a:r>
              <a:rPr lang="en-US" sz="1600" dirty="0"/>
              <a:t> </a:t>
            </a:r>
            <a:r>
              <a:rPr lang="en-US" sz="1600" dirty="0" err="1"/>
              <a:t>tanpa</a:t>
            </a:r>
            <a:r>
              <a:rPr lang="en-US" sz="1600" dirty="0"/>
              <a:t> </a:t>
            </a:r>
            <a:r>
              <a:rPr lang="en-US" sz="1600" dirty="0" err="1"/>
              <a:t>tenaga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)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marak</a:t>
            </a:r>
            <a:r>
              <a:rPr lang="en-US" sz="1600" dirty="0"/>
              <a:t> </a:t>
            </a:r>
            <a:r>
              <a:rPr lang="en-US" sz="1600" dirty="0" err="1"/>
              <a:t>diterapkan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dekade</a:t>
            </a:r>
            <a:r>
              <a:rPr lang="en-US" sz="1600" dirty="0"/>
              <a:t> 2020an.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714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98417A-6710-4FAC-A9FF-C67E4F1E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1625"/>
            <a:ext cx="7997825" cy="1143000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err="1"/>
              <a:t>Kasir</a:t>
            </a:r>
            <a:r>
              <a:rPr lang="en-US" dirty="0"/>
              <a:t> </a:t>
            </a:r>
            <a:r>
              <a:rPr lang="en-US" dirty="0" err="1"/>
              <a:t>Toko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60EDF4-6A0C-42BB-97A7-D00EF1FB7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Di </a:t>
            </a:r>
            <a:r>
              <a:rPr lang="en-US" sz="1600" dirty="0" err="1"/>
              <a:t>dekade</a:t>
            </a:r>
            <a:r>
              <a:rPr lang="en-US" sz="1600" dirty="0"/>
              <a:t> 2020-an </a:t>
            </a:r>
            <a:r>
              <a:rPr lang="en-US" sz="1600" dirty="0" err="1"/>
              <a:t>gerai</a:t>
            </a:r>
            <a:r>
              <a:rPr lang="en-US" sz="1600" dirty="0"/>
              <a:t> </a:t>
            </a:r>
            <a:r>
              <a:rPr lang="en-US" sz="1600" dirty="0" err="1"/>
              <a:t>ritel</a:t>
            </a:r>
            <a:r>
              <a:rPr lang="en-US" sz="1600" dirty="0"/>
              <a:t> </a:t>
            </a:r>
            <a:r>
              <a:rPr lang="en-US" sz="1600" dirty="0" err="1"/>
              <a:t>semacam</a:t>
            </a:r>
            <a:r>
              <a:rPr lang="en-US" sz="1600" dirty="0"/>
              <a:t> </a:t>
            </a:r>
            <a:r>
              <a:rPr lang="en-US" sz="1600" dirty="0" err="1"/>
              <a:t>Indomaret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Alfamart</a:t>
            </a:r>
            <a:r>
              <a:rPr lang="en-US" sz="1600" dirty="0"/>
              <a:t> </a:t>
            </a:r>
            <a:r>
              <a:rPr lang="en-US" sz="1600" dirty="0" err="1"/>
              <a:t>bakal</a:t>
            </a:r>
            <a:r>
              <a:rPr lang="en-US" sz="1600" dirty="0"/>
              <a:t> </a:t>
            </a:r>
            <a:r>
              <a:rPr lang="en-US" sz="1600" dirty="0" err="1"/>
              <a:t>mengadopsi</a:t>
            </a:r>
            <a:r>
              <a:rPr lang="en-US" sz="1600" dirty="0"/>
              <a:t> </a:t>
            </a:r>
            <a:r>
              <a:rPr lang="en-US" sz="1600" dirty="0" err="1"/>
              <a:t>konsep</a:t>
            </a:r>
            <a:r>
              <a:rPr lang="en-US" sz="1600" dirty="0"/>
              <a:t> </a:t>
            </a:r>
            <a:r>
              <a:rPr lang="en-US" sz="1600" i="1" dirty="0"/>
              <a:t>autonomous retail</a:t>
            </a:r>
            <a:r>
              <a:rPr lang="en-US" sz="1600" dirty="0"/>
              <a:t> </a:t>
            </a:r>
            <a:r>
              <a:rPr lang="en-US" sz="1600" dirty="0" err="1"/>
              <a:t>seperti</a:t>
            </a:r>
            <a:r>
              <a:rPr lang="en-US" sz="1600" dirty="0"/>
              <a:t> Amazon Go. Hal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menandai</a:t>
            </a:r>
            <a:r>
              <a:rPr lang="en-US" sz="1600" dirty="0"/>
              <a:t> </a:t>
            </a:r>
            <a:r>
              <a:rPr lang="en-US" sz="1600" dirty="0" err="1"/>
              <a:t>berakhirnya</a:t>
            </a:r>
            <a:r>
              <a:rPr lang="en-US" sz="1600" dirty="0"/>
              <a:t> </a:t>
            </a:r>
            <a:r>
              <a:rPr lang="en-US" sz="1600" dirty="0" err="1"/>
              <a:t>profesi</a:t>
            </a:r>
            <a:r>
              <a:rPr lang="en-US" sz="1600" dirty="0"/>
              <a:t> </a:t>
            </a:r>
            <a:r>
              <a:rPr lang="en-US" sz="1600" dirty="0" err="1"/>
              <a:t>kasir</a:t>
            </a:r>
            <a:r>
              <a:rPr lang="en-US" sz="1600" dirty="0"/>
              <a:t>. 2017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di </a:t>
            </a:r>
            <a:r>
              <a:rPr lang="en-US" sz="1600" dirty="0" err="1"/>
              <a:t>mana</a:t>
            </a:r>
            <a:r>
              <a:rPr lang="en-US" sz="1600" dirty="0"/>
              <a:t> Amazon </a:t>
            </a:r>
            <a:r>
              <a:rPr lang="en-US" sz="1600" dirty="0" err="1"/>
              <a:t>meluncurkan</a:t>
            </a:r>
            <a:r>
              <a:rPr lang="en-US" sz="1600" dirty="0"/>
              <a:t> </a:t>
            </a:r>
            <a:r>
              <a:rPr lang="en-US" sz="1600" dirty="0" err="1"/>
              <a:t>prototipe</a:t>
            </a:r>
            <a:r>
              <a:rPr lang="en-US" sz="1600" dirty="0"/>
              <a:t> </a:t>
            </a:r>
            <a:r>
              <a:rPr lang="en-US" sz="1600" i="1" dirty="0"/>
              <a:t>autonomous retail</a:t>
            </a:r>
            <a:r>
              <a:rPr lang="en-US" sz="1600" dirty="0"/>
              <a:t> 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kini</a:t>
            </a:r>
            <a:r>
              <a:rPr lang="en-US" sz="1600" dirty="0"/>
              <a:t> </a:t>
            </a:r>
            <a:r>
              <a:rPr lang="en-US" sz="1600" dirty="0" err="1"/>
              <a:t>tinggal</a:t>
            </a:r>
            <a:r>
              <a:rPr lang="en-US" sz="1600" dirty="0"/>
              <a:t> </a:t>
            </a:r>
            <a:r>
              <a:rPr lang="en-US" sz="1600" dirty="0" err="1"/>
              <a:t>menunggu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 </a:t>
            </a:r>
            <a:r>
              <a:rPr lang="en-US" sz="1600" i="1" dirty="0" err="1"/>
              <a:t>scalling</a:t>
            </a:r>
            <a:r>
              <a:rPr lang="en-US" sz="1600" i="1" dirty="0"/>
              <a:t> up 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seluruh</a:t>
            </a:r>
            <a:r>
              <a:rPr lang="en-US" sz="1600" dirty="0"/>
              <a:t> </a:t>
            </a:r>
            <a:r>
              <a:rPr lang="en-US" sz="1600" dirty="0" err="1"/>
              <a:t>dunia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i="1" dirty="0" smtClean="0"/>
              <a:t>Autonomous </a:t>
            </a:r>
            <a:r>
              <a:rPr lang="en-US" sz="1600" i="1" dirty="0"/>
              <a:t>retail</a:t>
            </a:r>
            <a:r>
              <a:rPr lang="en-US" sz="1600" dirty="0"/>
              <a:t> 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mengaplikasikan</a:t>
            </a:r>
            <a:r>
              <a:rPr lang="en-US" sz="1600" dirty="0"/>
              <a:t> </a:t>
            </a:r>
            <a:r>
              <a:rPr lang="en-US" sz="1600" i="1" dirty="0"/>
              <a:t>computer vision</a:t>
            </a:r>
            <a:r>
              <a:rPr lang="en-US" sz="1600" dirty="0"/>
              <a:t> yang </a:t>
            </a:r>
            <a:r>
              <a:rPr lang="en-US" sz="1600" dirty="0" err="1"/>
              <a:t>memungkinkan</a:t>
            </a:r>
            <a:r>
              <a:rPr lang="en-US" sz="1600" dirty="0"/>
              <a:t> </a:t>
            </a:r>
            <a:r>
              <a:rPr lang="en-US" sz="1600" dirty="0" err="1"/>
              <a:t>konsumen</a:t>
            </a:r>
            <a:r>
              <a:rPr lang="en-US" sz="1600" dirty="0"/>
              <a:t> </a:t>
            </a:r>
            <a:r>
              <a:rPr lang="en-US" sz="1600" dirty="0" err="1"/>
              <a:t>keluar-masuk</a:t>
            </a:r>
            <a:r>
              <a:rPr lang="en-US" sz="1600" dirty="0"/>
              <a:t> </a:t>
            </a:r>
            <a:r>
              <a:rPr lang="en-US" sz="1600" dirty="0" err="1"/>
              <a:t>gerai</a:t>
            </a:r>
            <a:r>
              <a:rPr lang="en-US" sz="1600" dirty="0"/>
              <a:t> </a:t>
            </a:r>
            <a:r>
              <a:rPr lang="en-US" sz="1600" dirty="0" err="1"/>
              <a:t>tanpa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antre</a:t>
            </a:r>
            <a:r>
              <a:rPr lang="en-US" sz="1600" dirty="0"/>
              <a:t> </a:t>
            </a:r>
            <a:r>
              <a:rPr lang="en-US" sz="1600" dirty="0" err="1"/>
              <a:t>bayar</a:t>
            </a:r>
            <a:r>
              <a:rPr lang="en-US" sz="1600" dirty="0"/>
              <a:t> di </a:t>
            </a:r>
            <a:r>
              <a:rPr lang="en-US" sz="1600" dirty="0" err="1"/>
              <a:t>depan</a:t>
            </a:r>
            <a:r>
              <a:rPr lang="en-US" sz="1600" dirty="0"/>
              <a:t> </a:t>
            </a:r>
            <a:r>
              <a:rPr lang="en-US" sz="1600" dirty="0" err="1"/>
              <a:t>kasir</a:t>
            </a:r>
            <a:r>
              <a:rPr lang="en-US" sz="1600" dirty="0"/>
              <a:t>. AI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tahu</a:t>
            </a:r>
            <a:r>
              <a:rPr lang="en-US" sz="1600" dirty="0"/>
              <a:t> </a:t>
            </a:r>
            <a:r>
              <a:rPr lang="en-US" sz="1600" dirty="0" err="1"/>
              <a:t>konsumen</a:t>
            </a:r>
            <a:r>
              <a:rPr lang="en-US" sz="1600" dirty="0"/>
              <a:t> </a:t>
            </a:r>
            <a:r>
              <a:rPr lang="en-US" sz="1600" dirty="0" err="1"/>
              <a:t>mengambil</a:t>
            </a:r>
            <a:r>
              <a:rPr lang="en-US" sz="1600" dirty="0"/>
              <a:t> </a:t>
            </a:r>
            <a:r>
              <a:rPr lang="en-US" sz="1600" dirty="0" err="1"/>
              <a:t>produk</a:t>
            </a:r>
            <a:r>
              <a:rPr lang="en-US" sz="1600" dirty="0"/>
              <a:t> yang </a:t>
            </a:r>
            <a:r>
              <a:rPr lang="en-US" sz="1600" dirty="0" err="1"/>
              <a:t>mana</a:t>
            </a:r>
            <a:r>
              <a:rPr lang="en-US" sz="1600" dirty="0"/>
              <a:t>, </a:t>
            </a:r>
            <a:r>
              <a:rPr lang="en-US" sz="1600" dirty="0" err="1"/>
              <a:t>harganya</a:t>
            </a:r>
            <a:r>
              <a:rPr lang="en-US" sz="1600" dirty="0"/>
              <a:t> </a:t>
            </a:r>
            <a:r>
              <a:rPr lang="en-US" sz="1600" dirty="0" err="1"/>
              <a:t>berapa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langsung</a:t>
            </a:r>
            <a:r>
              <a:rPr lang="en-US" sz="1600" dirty="0"/>
              <a:t> </a:t>
            </a:r>
            <a:r>
              <a:rPr lang="en-US" sz="1600" dirty="0" err="1"/>
              <a:t>mendebetnya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akun</a:t>
            </a:r>
            <a:r>
              <a:rPr lang="en-US" sz="1600" dirty="0"/>
              <a:t> virtual </a:t>
            </a:r>
            <a:r>
              <a:rPr lang="en-US" sz="1600" dirty="0" err="1"/>
              <a:t>konsumen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127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98417A-6710-4FAC-A9FF-C67E4F1E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1625"/>
            <a:ext cx="7997825" cy="1143000"/>
          </a:xfrm>
        </p:spPr>
        <p:txBody>
          <a:bodyPr/>
          <a:lstStyle/>
          <a:p>
            <a:r>
              <a:rPr lang="en-US" dirty="0" smtClean="0"/>
              <a:t>6. </a:t>
            </a:r>
            <a:r>
              <a:rPr lang="en-US" dirty="0" err="1" smtClean="0"/>
              <a:t>Kurir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60EDF4-6A0C-42BB-97A7-D00EF1FB7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/>
              <a:t>Penggunaan</a:t>
            </a:r>
            <a:r>
              <a:rPr lang="en-US" sz="1600" dirty="0"/>
              <a:t> </a:t>
            </a:r>
            <a:r>
              <a:rPr lang="en-US" sz="1600" dirty="0" err="1"/>
              <a:t>kurir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err="1"/>
              <a:t>bakal</a:t>
            </a:r>
            <a:r>
              <a:rPr lang="en-US" sz="1600" dirty="0"/>
              <a:t> </a:t>
            </a:r>
            <a:r>
              <a:rPr lang="en-US" sz="1600" dirty="0" err="1"/>
              <a:t>menurun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drone yang </a:t>
            </a:r>
            <a:r>
              <a:rPr lang="en-US" sz="1600" dirty="0" err="1"/>
              <a:t>digerakkan</a:t>
            </a:r>
            <a:r>
              <a:rPr lang="en-US" sz="1600" dirty="0"/>
              <a:t> AI </a:t>
            </a:r>
            <a:r>
              <a:rPr lang="en-US" sz="1600" dirty="0" err="1"/>
              <a:t>bakal</a:t>
            </a:r>
            <a:r>
              <a:rPr lang="en-US" sz="1600" dirty="0"/>
              <a:t> </a:t>
            </a:r>
            <a:r>
              <a:rPr lang="en-US" sz="1600" dirty="0" err="1"/>
              <a:t>mengantar</a:t>
            </a:r>
            <a:r>
              <a:rPr lang="en-US" sz="1600" dirty="0"/>
              <a:t> </a:t>
            </a:r>
            <a:r>
              <a:rPr lang="en-US" sz="1600" dirty="0" err="1"/>
              <a:t>paket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efisien</a:t>
            </a:r>
            <a:r>
              <a:rPr lang="en-US" sz="1600" dirty="0"/>
              <a:t>, </a:t>
            </a:r>
            <a:r>
              <a:rPr lang="en-US" sz="1600" dirty="0" err="1"/>
              <a:t>presisi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super </a:t>
            </a:r>
            <a:r>
              <a:rPr lang="en-US" sz="1600" dirty="0" err="1"/>
              <a:t>murah</a:t>
            </a:r>
            <a:r>
              <a:rPr lang="en-US" sz="1600" dirty="0"/>
              <a:t>.  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Amazon </a:t>
            </a:r>
            <a:r>
              <a:rPr lang="en-US" sz="1600" dirty="0" err="1"/>
              <a:t>lagi-lagi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pioner</a:t>
            </a:r>
            <a:r>
              <a:rPr lang="en-US" sz="1600" dirty="0"/>
              <a:t> </a:t>
            </a:r>
            <a:r>
              <a:rPr lang="en-US" sz="1600" dirty="0" err="1"/>
              <a:t>penggunaan</a:t>
            </a:r>
            <a:r>
              <a:rPr lang="en-US" sz="1600" dirty="0"/>
              <a:t> </a:t>
            </a:r>
            <a:r>
              <a:rPr lang="en-US" sz="1600" i="1" dirty="0"/>
              <a:t>delivery drone</a:t>
            </a:r>
            <a:r>
              <a:rPr lang="en-US" sz="1600" dirty="0"/>
              <a:t>.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maraknya</a:t>
            </a:r>
            <a:r>
              <a:rPr lang="en-US" sz="1600" dirty="0"/>
              <a:t> </a:t>
            </a:r>
            <a:r>
              <a:rPr lang="en-US" sz="1600" dirty="0" err="1"/>
              <a:t>penggunaan</a:t>
            </a:r>
            <a:r>
              <a:rPr lang="en-US" sz="1600" dirty="0"/>
              <a:t> drone, </a:t>
            </a:r>
            <a:r>
              <a:rPr lang="en-US" sz="1600" dirty="0" err="1"/>
              <a:t>menjelang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2030 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  </a:t>
            </a:r>
            <a:r>
              <a:rPr lang="en-US" sz="1600" dirty="0" err="1"/>
              <a:t>menyongsong</a:t>
            </a:r>
            <a:r>
              <a:rPr lang="en-US" sz="1600" dirty="0"/>
              <a:t> era "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miliar</a:t>
            </a:r>
            <a:r>
              <a:rPr lang="en-US" sz="1600" dirty="0"/>
              <a:t> drone" yang </a:t>
            </a:r>
            <a:r>
              <a:rPr lang="en-US" sz="1600" dirty="0" err="1"/>
              <a:t>berseliweran</a:t>
            </a:r>
            <a:r>
              <a:rPr lang="en-US" sz="1600" dirty="0"/>
              <a:t> di </a:t>
            </a:r>
            <a:r>
              <a:rPr lang="en-US" sz="1600" dirty="0" err="1"/>
              <a:t>udara</a:t>
            </a:r>
            <a:r>
              <a:rPr lang="en-US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879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01625"/>
            <a:ext cx="7391400" cy="1143000"/>
          </a:xfrm>
        </p:spPr>
        <p:txBody>
          <a:bodyPr/>
          <a:lstStyle/>
          <a:p>
            <a:r>
              <a:rPr lang="en-US" sz="3200" b="1" dirty="0" smtClean="0"/>
              <a:t>PENUTUP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r>
              <a:rPr lang="en-US" sz="1600" dirty="0" err="1" smtClean="0"/>
              <a:t>Demikian</a:t>
            </a:r>
            <a:r>
              <a:rPr lang="en-US" sz="1600" dirty="0" smtClean="0"/>
              <a:t> </a:t>
            </a:r>
            <a:r>
              <a:rPr lang="en-US" sz="1600" dirty="0"/>
              <a:t>6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 </a:t>
            </a:r>
            <a:r>
              <a:rPr lang="en-US" sz="1600" dirty="0" err="1" smtClean="0"/>
              <a:t>tergantikan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kecanggihan</a:t>
            </a:r>
            <a:r>
              <a:rPr lang="en-US" sz="1600" dirty="0" smtClean="0"/>
              <a:t> </a:t>
            </a:r>
            <a:r>
              <a:rPr lang="en-US" sz="1600" dirty="0" err="1" smtClean="0"/>
              <a:t>kecerdasan</a:t>
            </a:r>
            <a:r>
              <a:rPr lang="en-US" sz="1600" dirty="0" smtClean="0"/>
              <a:t> </a:t>
            </a:r>
            <a:r>
              <a:rPr lang="en-US" sz="1600" dirty="0" err="1" smtClean="0"/>
              <a:t>tiruan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Semoga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inspirasi</a:t>
            </a:r>
            <a:r>
              <a:rPr lang="en-US" sz="1600" dirty="0" smtClean="0"/>
              <a:t> agar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terus</a:t>
            </a:r>
            <a:r>
              <a:rPr lang="en-US" sz="1600" dirty="0" smtClean="0"/>
              <a:t> </a:t>
            </a:r>
            <a:r>
              <a:rPr lang="en-US" sz="1600" dirty="0" err="1" smtClean="0"/>
              <a:t>bersemangat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belajar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AI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tertarik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meneliti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AI.</a:t>
            </a:r>
          </a:p>
          <a:p>
            <a:r>
              <a:rPr lang="en-US" sz="1600" dirty="0" err="1" smtClean="0"/>
              <a:t>Semoga</a:t>
            </a:r>
            <a:r>
              <a:rPr lang="en-US" sz="1600" dirty="0" smtClean="0"/>
              <a:t> </a:t>
            </a:r>
            <a:r>
              <a:rPr lang="en-US" sz="1600" dirty="0" err="1" smtClean="0"/>
              <a:t>bermanfaat</a:t>
            </a:r>
            <a:r>
              <a:rPr lang="en-US" sz="1600" dirty="0" smtClean="0"/>
              <a:t>, </a:t>
            </a:r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jaga</a:t>
            </a:r>
            <a:r>
              <a:rPr lang="en-US" sz="1600" dirty="0" smtClean="0"/>
              <a:t> </a:t>
            </a:r>
            <a:r>
              <a:rPr lang="en-US" sz="1600" dirty="0" err="1" smtClean="0"/>
              <a:t>kesehatan</a:t>
            </a:r>
            <a:r>
              <a:rPr lang="en-US" sz="1600" dirty="0" smtClean="0"/>
              <a:t> </a:t>
            </a:r>
            <a:r>
              <a:rPr lang="en-US" sz="1600" dirty="0" err="1" smtClean="0"/>
              <a:t>semoga</a:t>
            </a:r>
            <a:r>
              <a:rPr lang="en-US" sz="1600" dirty="0" smtClean="0"/>
              <a:t> </a:t>
            </a:r>
            <a:r>
              <a:rPr lang="en-US" sz="1600" dirty="0" err="1" smtClean="0"/>
              <a:t>sukses</a:t>
            </a:r>
            <a:r>
              <a:rPr lang="en-US" sz="1600" dirty="0" smtClean="0"/>
              <a:t> </a:t>
            </a:r>
            <a:r>
              <a:rPr lang="en-US" sz="1600" dirty="0" err="1" smtClean="0"/>
              <a:t>selalu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/>
              <a:t>: https://www.cnnindonesia.com/teknologi/20200229083107-185-479271/5-pekerjaan-yang-akan-diganti-teknologi-ai-kecerdasan-buatan</a:t>
            </a:r>
            <a:r>
              <a:rPr lang="en-US" sz="1600" dirty="0" smtClean="0"/>
              <a:t> 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8947772"/>
      </p:ext>
    </p:extLst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290</TotalTime>
  <Words>318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Comic Sans MS</vt:lpstr>
      <vt:lpstr>Times New Roman</vt:lpstr>
      <vt:lpstr>Trebuchet MS</vt:lpstr>
      <vt:lpstr>Tw Cen MT</vt:lpstr>
      <vt:lpstr>Verdana</vt:lpstr>
      <vt:lpstr>Wingdings</vt:lpstr>
      <vt:lpstr>Eclipse</vt:lpstr>
      <vt:lpstr>1_Eclipse</vt:lpstr>
      <vt:lpstr>Universitas Muhammadiyah Prof. DR. Hamka (UHAMKA)</vt:lpstr>
      <vt:lpstr>6 PEKERJAAN YANG PALING MUGKIN TERGANTIKAN OLEH KECERDASAN TIRUAN</vt:lpstr>
      <vt:lpstr> 1. Supir</vt:lpstr>
      <vt:lpstr> 2. Pembantu Rumah Tangga</vt:lpstr>
      <vt:lpstr>3. Sekretaris dan Asisten Personal</vt:lpstr>
      <vt:lpstr>4. Pekerja Gudang </vt:lpstr>
      <vt:lpstr>5. Kasir Toko</vt:lpstr>
      <vt:lpstr>6. Kurir</vt:lpstr>
      <vt:lpstr>PENUTUP</vt:lpstr>
    </vt:vector>
  </TitlesOfParts>
  <Company>puslitbang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</dc:title>
  <dc:creator>indra</dc:creator>
  <cp:lastModifiedBy>BPIT</cp:lastModifiedBy>
  <cp:revision>105</cp:revision>
  <dcterms:created xsi:type="dcterms:W3CDTF">2005-01-25T08:08:54Z</dcterms:created>
  <dcterms:modified xsi:type="dcterms:W3CDTF">2021-01-03T23:34:58Z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1057-11.2.0.8942</vt:lpwstr>
  </property>
</Properties>
</file>