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214554"/>
            <a:ext cx="7772400" cy="1470025"/>
          </a:xfrm>
        </p:spPr>
        <p:txBody>
          <a:bodyPr>
            <a:normAutofit/>
          </a:bodyPr>
          <a:lstStyle/>
          <a:p>
            <a:r>
              <a:rPr lang="id-ID" sz="8800" dirty="0" smtClean="0"/>
              <a:t>SISTEM LINIER</a:t>
            </a:r>
            <a:endParaRPr lang="id-ID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1. KULIAH UMUM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115" y="404664"/>
            <a:ext cx="8722384" cy="612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392" y="404664"/>
            <a:ext cx="8727096" cy="6089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PERKULIAHAN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994" y="1556792"/>
            <a:ext cx="8005380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SILABUS</a:t>
            </a:r>
            <a:endParaRPr lang="id-ID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769" y="1412776"/>
            <a:ext cx="8384931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SINYAL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521" y="1556792"/>
            <a:ext cx="8365951" cy="505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723033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539525"/>
            <a:ext cx="8400480" cy="5913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712" y="692696"/>
            <a:ext cx="8712577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70100"/>
            <a:ext cx="8648961" cy="6227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353" y="523161"/>
            <a:ext cx="8445119" cy="600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</Words>
  <Application>Microsoft Office PowerPoint</Application>
  <PresentationFormat>On-screen Show (4:3)</PresentationFormat>
  <Paragraphs>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SISTEM LINIER</vt:lpstr>
      <vt:lpstr>TUJUAN PERKULIAHAN</vt:lpstr>
      <vt:lpstr>SILABUS</vt:lpstr>
      <vt:lpstr>SINYAL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LINIER</dc:title>
  <dc:creator>User</dc:creator>
  <cp:lastModifiedBy>Lemlit Uhamka</cp:lastModifiedBy>
  <cp:revision>3</cp:revision>
  <dcterms:created xsi:type="dcterms:W3CDTF">2012-02-29T01:37:32Z</dcterms:created>
  <dcterms:modified xsi:type="dcterms:W3CDTF">2013-03-07T13:51:45Z</dcterms:modified>
</cp:coreProperties>
</file>