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214554"/>
            <a:ext cx="7772400" cy="1470025"/>
          </a:xfrm>
        </p:spPr>
        <p:txBody>
          <a:bodyPr>
            <a:normAutofit/>
          </a:bodyPr>
          <a:lstStyle/>
          <a:p>
            <a:r>
              <a:rPr lang="id-ID" sz="8800" dirty="0" smtClean="0"/>
              <a:t>SISTEM LINIER</a:t>
            </a:r>
            <a:endParaRPr lang="id-ID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dirty="0" smtClean="0"/>
              <a:t>. PEMBAHASAN SINYAL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1088" y="571480"/>
            <a:ext cx="6981825" cy="5143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3" y="142852"/>
            <a:ext cx="8821171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546" y="357166"/>
            <a:ext cx="8649172" cy="5896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7811939" cy="5319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5628" y="714356"/>
            <a:ext cx="7827800" cy="5200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1538" y="881063"/>
            <a:ext cx="7400925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9188" y="428604"/>
            <a:ext cx="6905625" cy="5391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8275" y="642919"/>
            <a:ext cx="6267450" cy="5029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7288" y="428604"/>
            <a:ext cx="6829425" cy="4857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</Words>
  <Application>Microsoft Office PowerPoint</Application>
  <PresentationFormat>On-screen Show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SISTEM LINIER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LINIER</dc:title>
  <dc:creator>User</dc:creator>
  <cp:lastModifiedBy>Lemlit Uhamka</cp:lastModifiedBy>
  <cp:revision>5</cp:revision>
  <dcterms:created xsi:type="dcterms:W3CDTF">2012-02-29T01:37:32Z</dcterms:created>
  <dcterms:modified xsi:type="dcterms:W3CDTF">2013-03-07T14:02:36Z</dcterms:modified>
</cp:coreProperties>
</file>