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D9383-9902-4A3D-902E-A9EE2C4D5153}" type="datetimeFigureOut">
              <a:rPr lang="id-ID" smtClean="0"/>
              <a:pPr/>
              <a:t>07/03/2013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54B08-E373-4FEC-AB2C-F0A08AE0A25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D9383-9902-4A3D-902E-A9EE2C4D5153}" type="datetimeFigureOut">
              <a:rPr lang="id-ID" smtClean="0"/>
              <a:pPr/>
              <a:t>07/03/2013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54B08-E373-4FEC-AB2C-F0A08AE0A25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D9383-9902-4A3D-902E-A9EE2C4D5153}" type="datetimeFigureOut">
              <a:rPr lang="id-ID" smtClean="0"/>
              <a:pPr/>
              <a:t>07/03/2013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54B08-E373-4FEC-AB2C-F0A08AE0A25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D9383-9902-4A3D-902E-A9EE2C4D5153}" type="datetimeFigureOut">
              <a:rPr lang="id-ID" smtClean="0"/>
              <a:pPr/>
              <a:t>07/03/2013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54B08-E373-4FEC-AB2C-F0A08AE0A25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D9383-9902-4A3D-902E-A9EE2C4D5153}" type="datetimeFigureOut">
              <a:rPr lang="id-ID" smtClean="0"/>
              <a:pPr/>
              <a:t>07/03/2013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54B08-E373-4FEC-AB2C-F0A08AE0A25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D9383-9902-4A3D-902E-A9EE2C4D5153}" type="datetimeFigureOut">
              <a:rPr lang="id-ID" smtClean="0"/>
              <a:pPr/>
              <a:t>07/03/2013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54B08-E373-4FEC-AB2C-F0A08AE0A25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D9383-9902-4A3D-902E-A9EE2C4D5153}" type="datetimeFigureOut">
              <a:rPr lang="id-ID" smtClean="0"/>
              <a:pPr/>
              <a:t>07/03/2013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54B08-E373-4FEC-AB2C-F0A08AE0A25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D9383-9902-4A3D-902E-A9EE2C4D5153}" type="datetimeFigureOut">
              <a:rPr lang="id-ID" smtClean="0"/>
              <a:pPr/>
              <a:t>07/03/2013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54B08-E373-4FEC-AB2C-F0A08AE0A25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D9383-9902-4A3D-902E-A9EE2C4D5153}" type="datetimeFigureOut">
              <a:rPr lang="id-ID" smtClean="0"/>
              <a:pPr/>
              <a:t>07/03/2013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54B08-E373-4FEC-AB2C-F0A08AE0A25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D9383-9902-4A3D-902E-A9EE2C4D5153}" type="datetimeFigureOut">
              <a:rPr lang="id-ID" smtClean="0"/>
              <a:pPr/>
              <a:t>07/03/2013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54B08-E373-4FEC-AB2C-F0A08AE0A25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D9383-9902-4A3D-902E-A9EE2C4D5153}" type="datetimeFigureOut">
              <a:rPr lang="id-ID" smtClean="0"/>
              <a:pPr/>
              <a:t>07/03/2013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54B08-E373-4FEC-AB2C-F0A08AE0A25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D9383-9902-4A3D-902E-A9EE2C4D5153}" type="datetimeFigureOut">
              <a:rPr lang="id-ID" smtClean="0"/>
              <a:pPr/>
              <a:t>07/03/2013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54B08-E373-4FEC-AB2C-F0A08AE0A25C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2214554"/>
            <a:ext cx="7772400" cy="1470025"/>
          </a:xfrm>
        </p:spPr>
        <p:txBody>
          <a:bodyPr>
            <a:normAutofit/>
          </a:bodyPr>
          <a:lstStyle/>
          <a:p>
            <a:r>
              <a:rPr lang="id-ID" sz="8800" dirty="0" smtClean="0"/>
              <a:t>SISTEM LINIER</a:t>
            </a:r>
            <a:endParaRPr lang="id-ID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dirty="0" smtClean="0"/>
              <a:t>. </a:t>
            </a:r>
            <a:r>
              <a:rPr lang="en-US" dirty="0" smtClean="0"/>
              <a:t>PEMBAHASAN SISTEM</a:t>
            </a: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14413" y="500042"/>
            <a:ext cx="7115175" cy="5081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9188" y="500042"/>
            <a:ext cx="6905625" cy="5157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88" y="428604"/>
            <a:ext cx="7286625" cy="5462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5375" y="428604"/>
            <a:ext cx="6953250" cy="5391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2038" y="714357"/>
            <a:ext cx="7019925" cy="4767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571480"/>
            <a:ext cx="7143799" cy="5038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500042"/>
            <a:ext cx="7786742" cy="4953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6313" y="571481"/>
            <a:ext cx="7191375" cy="5195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7763" y="428604"/>
            <a:ext cx="6848475" cy="5267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500043"/>
            <a:ext cx="7215214" cy="534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19175" y="428604"/>
            <a:ext cx="7105650" cy="5238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23938" y="428604"/>
            <a:ext cx="7096125" cy="532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571480"/>
            <a:ext cx="7058025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6</Words>
  <Application>Microsoft Office PowerPoint</Application>
  <PresentationFormat>On-screen Show (4:3)</PresentationFormat>
  <Paragraphs>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SISTEM LINIER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LINIER</dc:title>
  <dc:creator>User</dc:creator>
  <cp:lastModifiedBy>Lemlit Uhamka</cp:lastModifiedBy>
  <cp:revision>6</cp:revision>
  <dcterms:created xsi:type="dcterms:W3CDTF">2012-02-29T01:37:32Z</dcterms:created>
  <dcterms:modified xsi:type="dcterms:W3CDTF">2013-03-07T14:24:22Z</dcterms:modified>
</cp:coreProperties>
</file>