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/>
          </a:bodyPr>
          <a:lstStyle/>
          <a:p>
            <a:r>
              <a:rPr lang="id-ID" sz="8800" dirty="0" smtClean="0"/>
              <a:t>SISTEM LINIER</a:t>
            </a:r>
            <a:endParaRPr lang="id-ID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smtClean="0"/>
              <a:t>SISTEM LINIER TIME INVARIAN (LTI)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215369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86808" cy="471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501122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8001056" cy="526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86807" cy="517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286807" cy="539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15370" cy="544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9"/>
            <a:ext cx="8286808" cy="548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913" y="714357"/>
            <a:ext cx="6734175" cy="429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429684" cy="518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143931" cy="560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3"/>
            <a:ext cx="8501121" cy="5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8738" y="500042"/>
            <a:ext cx="6486525" cy="518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500042"/>
            <a:ext cx="6934200" cy="528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25" y="428604"/>
            <a:ext cx="6762750" cy="544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3475" y="357166"/>
            <a:ext cx="6877050" cy="551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075" y="357166"/>
            <a:ext cx="7181850" cy="540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713" y="500043"/>
            <a:ext cx="6886575" cy="513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072494" cy="525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</Words>
  <Application>Microsoft Office PowerPoint</Application>
  <PresentationFormat>On-screen Show (4:3)</PresentationFormat>
  <Paragraphs>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SISTEM LINIER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LINIER</dc:title>
  <dc:creator>User</dc:creator>
  <cp:lastModifiedBy>Lemlit Uhamka</cp:lastModifiedBy>
  <cp:revision>8</cp:revision>
  <dcterms:created xsi:type="dcterms:W3CDTF">2012-02-29T01:37:32Z</dcterms:created>
  <dcterms:modified xsi:type="dcterms:W3CDTF">2013-03-07T14:48:04Z</dcterms:modified>
</cp:coreProperties>
</file>