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278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59A9F-571C-43CF-B65A-A6FCDBA9AB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FB1A9-B72F-4D30-9365-B0B308027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3FD02-A86D-46B6-B9DA-A0F50D555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87E8-8292-43A3-B3A6-D8B15B56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3A5A6-7C87-4EC4-BB8F-1C5A9E58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3034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1CD1A-37B6-4FCC-AB2A-C6E5AB75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FFBAD8-8826-42DC-9B95-029A6014F0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44619-E040-4A27-B151-933A4E92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1FFC4-3092-42D6-8DCA-0FC8512C5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6342C-147B-4734-B3D4-1C5540CF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15275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BD18C4-4FC0-4125-A596-2D90B3DCB6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86735-661E-4800-B0E4-04161ECB4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98F83-CD83-4276-B6BF-DD3356DF7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AAAAD-FD58-4EF7-98C6-4159D91D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A8F50-7C04-4FA8-BF03-EB35A889F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2951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531BD-7F32-462A-AA68-8E0F4604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B2DE1-ECD1-4A14-9249-317AFAE11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B315DA-3E00-4077-9BEA-66C58FE7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01CEB-DC02-41DD-958F-F505B8C52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91EDE-428E-49F4-A472-C901E7AE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395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9FCE-6E51-4182-A0B5-5C91ED33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70ED27-3DFC-4225-A1FB-79FC5880C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B1E81-B62F-4D71-B26F-05A1171D2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C954B-FA23-431F-80AB-7C0C54ED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56610-A089-4F14-8185-8CE1BC4D3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798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FFA15-888A-4AE8-9BA9-D321EE5B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3565F-3390-40A9-905A-6399D4766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057FC2-6A71-46C8-8B99-7F4E9DF6E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F8E60F-FE92-4F00-A8B3-38C145FC2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204A3-BD9C-435E-A3C6-3079CEBE6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DDC008-BD96-4732-B645-6CA5829D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043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D1FC5-D7A5-44DD-A393-AF3609D0C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A5A59-964E-4C0D-8382-1EF8FE4C9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6E8A17-B243-4342-AE50-4FBD316046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5C7CBF-465A-4772-813F-639D86CA79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1D91AD-68F5-4A7D-9398-01D3E991DA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FC08CB-EBC6-4974-B7C0-A3B36BDF5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79076F-AFF0-4E4C-AB89-BFD4384BF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892AA5-20CD-4098-8C70-4489B1E2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172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03585-0BD0-46E3-8266-3B26A6A7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14742-DC77-4EB0-9D40-26EE9E696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545C69-ABA6-48CF-97A8-78A56CA94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226D9-5C23-4CD6-84B2-94DFCB65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641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607783-6F36-497E-A337-7FA684815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5876F3-984B-482A-8857-CF729163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5613D-3C72-4A09-B196-45157567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9815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A33A6-9763-4ED0-944E-13C55AAEA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14172-7092-4977-BA30-49DCE6C42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3E647C-8945-49D6-8B65-5F4F7A807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58B62-0037-4C94-B590-12A1A70F7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454685-938D-46D7-B96D-789F75D0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0DFE3-DF45-4528-9D1B-899AA54B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39687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E40B5-0842-4D50-B066-123EDA39D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EB0DE2-9A7F-4411-821B-1B7598D68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E43728-C475-48AA-9B01-029572C0F8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EE19FC-DA84-4770-BE7F-1C2A59D5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3BB2C-E1D9-448C-AC6C-A585A82DB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673573-A736-4635-B5CB-14136665A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0940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D2148D-3FCD-45F5-9CD9-1AFB7D77B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B20AF-99C2-498C-94B8-DC660A0859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771C6-4B9D-4364-9E33-115ECD9E7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50CA4-47A6-423A-9DC8-61E16EDF668E}" type="datetimeFigureOut">
              <a:rPr lang="en-ID" smtClean="0"/>
              <a:t>14/12/2021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B9A7A-9B88-4088-B4B1-581471974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AC491-5EC4-4733-9122-FA95240D0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A470D-F103-47E1-920E-71B972C2636C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02619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B239-9C74-48AC-B004-FBDABB74F3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</a:rPr>
              <a:t>Contoh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Perangkat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Lunak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Dalam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Simulasi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err="1">
                <a:solidFill>
                  <a:srgbClr val="C00000"/>
                </a:solidFill>
              </a:rPr>
              <a:t>Berbasis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Powersim</a:t>
            </a:r>
            <a:br>
              <a:rPr lang="en-US" dirty="0">
                <a:solidFill>
                  <a:srgbClr val="C00000"/>
                </a:solidFill>
              </a:rPr>
            </a:b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F1568-8229-4C44-9123-0B46458ABF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11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71985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D84B0-81D3-4690-84CC-DB6D0B10A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5400" dirty="0" err="1">
                <a:solidFill>
                  <a:srgbClr val="C00000"/>
                </a:solidFill>
              </a:rPr>
              <a:t>Perangkat</a:t>
            </a:r>
            <a:r>
              <a:rPr lang="en-ID" sz="5400" dirty="0">
                <a:solidFill>
                  <a:srgbClr val="C00000"/>
                </a:solidFill>
              </a:rPr>
              <a:t> </a:t>
            </a:r>
            <a:r>
              <a:rPr lang="en-ID" sz="5400" dirty="0" err="1">
                <a:solidFill>
                  <a:srgbClr val="C00000"/>
                </a:solidFill>
              </a:rPr>
              <a:t>Lunak</a:t>
            </a:r>
            <a:r>
              <a:rPr lang="en-ID" sz="5400" dirty="0">
                <a:solidFill>
                  <a:srgbClr val="C00000"/>
                </a:solidFill>
              </a:rPr>
              <a:t> </a:t>
            </a:r>
            <a:r>
              <a:rPr lang="en-ID" sz="5400" dirty="0" err="1">
                <a:solidFill>
                  <a:srgbClr val="C00000"/>
                </a:solidFill>
              </a:rPr>
              <a:t>Simulasi</a:t>
            </a:r>
            <a:r>
              <a:rPr lang="en-ID" sz="5400" dirty="0">
                <a:solidFill>
                  <a:srgbClr val="C00000"/>
                </a:solidFill>
              </a:rPr>
              <a:t> </a:t>
            </a:r>
            <a:endParaRPr lang="en-ID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02679-4E0F-4C85-A972-EE314137C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melakukan</a:t>
            </a:r>
            <a:r>
              <a:rPr lang="en-ID" sz="2800" dirty="0"/>
              <a:t> </a:t>
            </a:r>
            <a:r>
              <a:rPr lang="en-ID" sz="2800" dirty="0" err="1"/>
              <a:t>simulasi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</a:t>
            </a:r>
            <a:r>
              <a:rPr lang="en-ID" sz="2800" dirty="0" err="1"/>
              <a:t>sebuah</a:t>
            </a:r>
            <a:r>
              <a:rPr lang="en-ID" sz="2800" dirty="0"/>
              <a:t> model, </a:t>
            </a:r>
            <a:r>
              <a:rPr lang="en-ID" sz="2800" dirty="0" err="1"/>
              <a:t>diperlukan</a:t>
            </a:r>
            <a:r>
              <a:rPr lang="en-ID" sz="2800" dirty="0"/>
              <a:t> </a:t>
            </a:r>
            <a:r>
              <a:rPr lang="en-ID" sz="2800" dirty="0" err="1"/>
              <a:t>perangkat</a:t>
            </a:r>
            <a:r>
              <a:rPr lang="en-ID" sz="2800" dirty="0"/>
              <a:t> </a:t>
            </a:r>
            <a:r>
              <a:rPr lang="en-ID" sz="2800" dirty="0" err="1"/>
              <a:t>lunak</a:t>
            </a:r>
            <a:r>
              <a:rPr lang="en-ID" sz="2800" dirty="0"/>
              <a:t> (software) yang </a:t>
            </a:r>
            <a:r>
              <a:rPr lang="en-ID" sz="2800" dirty="0" err="1"/>
              <a:t>secara</a:t>
            </a:r>
            <a:r>
              <a:rPr lang="en-ID" sz="2800" dirty="0"/>
              <a:t> </a:t>
            </a:r>
            <a:r>
              <a:rPr lang="en-ID" sz="2800" dirty="0" err="1"/>
              <a:t>cepat</a:t>
            </a:r>
            <a:r>
              <a:rPr lang="en-ID" sz="2800" dirty="0"/>
              <a:t>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melihat</a:t>
            </a:r>
            <a:r>
              <a:rPr lang="en-ID" sz="2800" dirty="0"/>
              <a:t> </a:t>
            </a:r>
            <a:r>
              <a:rPr lang="en-ID" sz="2800" dirty="0" err="1"/>
              <a:t>perilaku</a:t>
            </a:r>
            <a:r>
              <a:rPr lang="en-ID" sz="2800" dirty="0"/>
              <a:t> </a:t>
            </a:r>
            <a:r>
              <a:rPr lang="en-ID" sz="2800" dirty="0" err="1"/>
              <a:t>dari</a:t>
            </a:r>
            <a:r>
              <a:rPr lang="en-ID" sz="2800" dirty="0"/>
              <a:t> model yang </a:t>
            </a:r>
            <a:r>
              <a:rPr lang="en-ID" sz="2800" dirty="0" err="1"/>
              <a:t>telah</a:t>
            </a:r>
            <a:r>
              <a:rPr lang="en-ID" sz="2800" dirty="0"/>
              <a:t> </a:t>
            </a:r>
            <a:r>
              <a:rPr lang="en-ID" sz="2800" dirty="0" err="1"/>
              <a:t>dibuat</a:t>
            </a:r>
            <a:r>
              <a:rPr lang="en-ID" sz="2800" dirty="0"/>
              <a:t>. Ada </a:t>
            </a:r>
            <a:r>
              <a:rPr lang="en-ID" sz="2800" dirty="0" err="1"/>
              <a:t>berbagai</a:t>
            </a:r>
            <a:r>
              <a:rPr lang="en-ID" sz="2800" dirty="0"/>
              <a:t> </a:t>
            </a:r>
            <a:r>
              <a:rPr lang="en-ID" sz="2800" dirty="0" err="1"/>
              <a:t>macam</a:t>
            </a:r>
            <a:r>
              <a:rPr lang="en-ID" sz="2800" dirty="0"/>
              <a:t> </a:t>
            </a:r>
            <a:r>
              <a:rPr lang="en-ID" sz="2800" dirty="0" err="1"/>
              <a:t>perangkat</a:t>
            </a:r>
            <a:r>
              <a:rPr lang="en-ID" sz="2800" dirty="0"/>
              <a:t> </a:t>
            </a:r>
            <a:r>
              <a:rPr lang="en-ID" sz="2800" dirty="0" err="1"/>
              <a:t>lunak</a:t>
            </a:r>
            <a:r>
              <a:rPr lang="en-ID" sz="2800" dirty="0"/>
              <a:t> yang </a:t>
            </a:r>
            <a:r>
              <a:rPr lang="en-ID" sz="2800" dirty="0" err="1"/>
              <a:t>dapat</a:t>
            </a:r>
            <a:r>
              <a:rPr lang="en-ID" sz="2800" dirty="0"/>
              <a:t> </a:t>
            </a:r>
            <a:r>
              <a:rPr lang="en-ID" sz="2800" dirty="0" err="1"/>
              <a:t>digunakan</a:t>
            </a:r>
            <a:r>
              <a:rPr lang="en-ID" sz="2800" dirty="0"/>
              <a:t> </a:t>
            </a:r>
            <a:r>
              <a:rPr lang="en-ID" sz="2800" dirty="0" err="1"/>
              <a:t>untuk</a:t>
            </a:r>
            <a:r>
              <a:rPr lang="en-ID" sz="2800" dirty="0"/>
              <a:t> </a:t>
            </a:r>
            <a:r>
              <a:rPr lang="en-ID" sz="2800" dirty="0" err="1"/>
              <a:t>keperluan</a:t>
            </a:r>
            <a:r>
              <a:rPr lang="en-ID" sz="2800" dirty="0"/>
              <a:t> </a:t>
            </a:r>
            <a:r>
              <a:rPr lang="en-ID" sz="2800" dirty="0" err="1"/>
              <a:t>ini</a:t>
            </a:r>
            <a:r>
              <a:rPr lang="en-ID" sz="2800" dirty="0"/>
              <a:t>, </a:t>
            </a:r>
            <a:r>
              <a:rPr lang="en-ID" sz="2800" dirty="0" err="1"/>
              <a:t>seperti</a:t>
            </a:r>
            <a:r>
              <a:rPr lang="en-ID" sz="2800" dirty="0"/>
              <a:t> </a:t>
            </a:r>
            <a:r>
              <a:rPr lang="en-ID" sz="2800" dirty="0" err="1"/>
              <a:t>Vensim</a:t>
            </a:r>
            <a:r>
              <a:rPr lang="en-ID" sz="2800" dirty="0"/>
              <a:t>, Dynamo, </a:t>
            </a:r>
            <a:r>
              <a:rPr lang="en-ID" sz="2800" dirty="0" err="1"/>
              <a:t>Ithink</a:t>
            </a:r>
            <a:r>
              <a:rPr lang="en-ID" sz="2800" dirty="0"/>
              <a:t>, Stella dan Power Simulation. 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917121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86DB2-F4DA-4505-AE4A-A03E5FA22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6000" dirty="0">
                <a:solidFill>
                  <a:srgbClr val="C00000"/>
                </a:solidFill>
              </a:rPr>
              <a:t>Power Simulation. </a:t>
            </a:r>
            <a:endParaRPr lang="en-ID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A6BE9-4869-4423-9B83-EF891AA81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 err="1"/>
              <a:t>Powersim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membangun</a:t>
            </a:r>
            <a:r>
              <a:rPr lang="en-ID" dirty="0"/>
              <a:t> dan </a:t>
            </a:r>
            <a:r>
              <a:rPr lang="en-ID" dirty="0" err="1"/>
              <a:t>melakukan</a:t>
            </a:r>
            <a:r>
              <a:rPr lang="en-ID" dirty="0"/>
              <a:t> </a:t>
            </a:r>
            <a:r>
              <a:rPr lang="en-ID" dirty="0" err="1"/>
              <a:t>simulasi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model </a:t>
            </a:r>
            <a:r>
              <a:rPr lang="en-ID" dirty="0" err="1"/>
              <a:t>dinamik</a:t>
            </a:r>
            <a:r>
              <a:rPr lang="en-ID" dirty="0"/>
              <a:t>. </a:t>
            </a:r>
            <a:r>
              <a:rPr lang="en-ID" dirty="0" err="1"/>
              <a:t>Suatu</a:t>
            </a:r>
            <a:r>
              <a:rPr lang="en-ID" dirty="0"/>
              <a:t> model </a:t>
            </a:r>
            <a:r>
              <a:rPr lang="en-ID" dirty="0" err="1"/>
              <a:t>dinamik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kumpulan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variabel-variabel</a:t>
            </a:r>
            <a:r>
              <a:rPr lang="en-ID" dirty="0"/>
              <a:t> yang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kurun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790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FD881-E106-4B81-BF1A-097BC9D7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K</a:t>
            </a:r>
            <a:r>
              <a:rPr lang="en-ID" dirty="0" err="1">
                <a:solidFill>
                  <a:srgbClr val="C00000"/>
                </a:solidFill>
              </a:rPr>
              <a:t>orespondensi</a:t>
            </a:r>
            <a:r>
              <a:rPr lang="en-ID" dirty="0">
                <a:solidFill>
                  <a:srgbClr val="C00000"/>
                </a:solidFill>
              </a:rPr>
              <a:t> </a:t>
            </a:r>
            <a:r>
              <a:rPr lang="en-ID" dirty="0" err="1">
                <a:solidFill>
                  <a:srgbClr val="C00000"/>
                </a:solidFill>
              </a:rPr>
              <a:t>Antar</a:t>
            </a:r>
            <a:r>
              <a:rPr lang="en-ID" dirty="0">
                <a:solidFill>
                  <a:srgbClr val="C00000"/>
                </a:solidFill>
              </a:rPr>
              <a:t> </a:t>
            </a:r>
            <a:r>
              <a:rPr lang="en-ID" dirty="0" err="1">
                <a:solidFill>
                  <a:srgbClr val="C00000"/>
                </a:solidFill>
              </a:rPr>
              <a:t>Variabel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D1CA8-21B8-4499-9758-33F14333D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berkorespondensi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besaran</a:t>
            </a:r>
            <a:r>
              <a:rPr lang="en-ID" dirty="0"/>
              <a:t> yang </a:t>
            </a:r>
            <a:r>
              <a:rPr lang="en-ID" dirty="0" err="1"/>
              <a:t>nyata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besaran</a:t>
            </a:r>
            <a:r>
              <a:rPr lang="en-ID" dirty="0"/>
              <a:t> yang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. </a:t>
            </a:r>
            <a:r>
              <a:rPr lang="en-ID" dirty="0" err="1"/>
              <a:t>Semua</a:t>
            </a:r>
            <a:r>
              <a:rPr lang="en-ID" dirty="0"/>
              <a:t> </a:t>
            </a:r>
            <a:r>
              <a:rPr lang="en-ID" dirty="0" err="1"/>
              <a:t>variabel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numerik</a:t>
            </a:r>
            <a:r>
              <a:rPr lang="en-ID" dirty="0"/>
              <a:t> dan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dirinya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Pada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mensimulasikan</a:t>
            </a:r>
            <a:r>
              <a:rPr lang="en-ID" dirty="0"/>
              <a:t> model, </a:t>
            </a:r>
            <a:r>
              <a:rPr lang="en-ID" dirty="0" err="1"/>
              <a:t>variabel-variabel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saling</a:t>
            </a:r>
            <a:r>
              <a:rPr lang="en-ID" dirty="0"/>
              <a:t> </a:t>
            </a:r>
            <a:r>
              <a:rPr lang="en-ID" dirty="0" err="1"/>
              <a:t>dihubungkan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menirukan</a:t>
            </a:r>
            <a:r>
              <a:rPr lang="en-ID" dirty="0"/>
              <a:t> </a:t>
            </a:r>
            <a:r>
              <a:rPr lang="en-ID" dirty="0" err="1"/>
              <a:t>kondisi</a:t>
            </a:r>
            <a:r>
              <a:rPr lang="en-ID" dirty="0"/>
              <a:t> </a:t>
            </a:r>
            <a:r>
              <a:rPr lang="en-ID" dirty="0" err="1"/>
              <a:t>sebenarnya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52815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>
                <a:solidFill>
                  <a:srgbClr val="C00000"/>
                </a:solidFill>
              </a:rPr>
              <a:t>Stock Flow Diagram Pada </a:t>
            </a:r>
            <a:r>
              <a:rPr lang="en-ID" dirty="0" err="1">
                <a:solidFill>
                  <a:srgbClr val="C00000"/>
                </a:solidFill>
              </a:rPr>
              <a:t>Powersim</a:t>
            </a:r>
            <a:r>
              <a:rPr lang="en-ID" dirty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DF27D-2860-4C47-8441-D5C05DA46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/>
              <a:t>Pada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</a:t>
            </a:r>
            <a:r>
              <a:rPr lang="en-ID" dirty="0" err="1"/>
              <a:t>Powersim</a:t>
            </a:r>
            <a:r>
              <a:rPr lang="en-ID" dirty="0"/>
              <a:t>,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sistem</a:t>
            </a:r>
            <a:r>
              <a:rPr lang="en-ID" dirty="0"/>
              <a:t> yang </a:t>
            </a:r>
            <a:r>
              <a:rPr lang="en-ID" dirty="0" err="1"/>
              <a:t>menggambarkan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variabelvariabel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dinamakan</a:t>
            </a:r>
            <a:r>
              <a:rPr lang="en-ID" dirty="0"/>
              <a:t> stock flow diagram. </a:t>
            </a:r>
            <a:r>
              <a:rPr lang="en-US" dirty="0"/>
              <a:t>Stock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akumulasi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pengumpulan</a:t>
            </a:r>
            <a:r>
              <a:rPr lang="en-US" dirty="0"/>
              <a:t> dan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dan </a:t>
            </a:r>
            <a:r>
              <a:rPr lang="en-US" dirty="0" err="1"/>
              <a:t>pembangkit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di mana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padanya</a:t>
            </a:r>
            <a:r>
              <a:rPr lang="en-US" dirty="0"/>
              <a:t>. Stock </a:t>
            </a:r>
            <a:r>
              <a:rPr lang="en-US" dirty="0" err="1"/>
              <a:t>digabungkan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rate </a:t>
            </a:r>
            <a:r>
              <a:rPr lang="en-US" dirty="0" err="1"/>
              <a:t>atau</a:t>
            </a:r>
            <a:r>
              <a:rPr lang="en-US" dirty="0"/>
              <a:t> flow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stock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ketidakseimbangan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14623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Perkembangan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Pemanfaatan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Powersim</a:t>
            </a:r>
            <a:endParaRPr lang="en-ID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DF27D-2860-4C47-8441-D5C05DA46D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ID" dirty="0"/>
              <a:t>Model yang </a:t>
            </a:r>
            <a:r>
              <a:rPr lang="en-ID" dirty="0" err="1"/>
              <a:t>dibangun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</a:t>
            </a:r>
            <a:r>
              <a:rPr lang="en-ID" dirty="0" err="1"/>
              <a:t>Powersim</a:t>
            </a:r>
            <a:r>
              <a:rPr lang="en-ID" dirty="0"/>
              <a:t> </a:t>
            </a:r>
            <a:r>
              <a:rPr lang="en-ID" dirty="0" err="1"/>
              <a:t>berbentuk</a:t>
            </a:r>
            <a:r>
              <a:rPr lang="en-ID" dirty="0"/>
              <a:t> </a:t>
            </a:r>
            <a:r>
              <a:rPr lang="en-ID" dirty="0" err="1"/>
              <a:t>simbol-simbol</a:t>
            </a:r>
            <a:r>
              <a:rPr lang="en-ID" dirty="0"/>
              <a:t> dan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selanjutnya</a:t>
            </a:r>
            <a:r>
              <a:rPr lang="en-ID" dirty="0"/>
              <a:t>, </a:t>
            </a:r>
            <a:r>
              <a:rPr lang="en-ID" dirty="0" err="1"/>
              <a:t>simulasi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perangkat</a:t>
            </a:r>
            <a:r>
              <a:rPr lang="en-ID" dirty="0"/>
              <a:t> </a:t>
            </a:r>
            <a:r>
              <a:rPr lang="en-ID" dirty="0" err="1"/>
              <a:t>lunak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dipakai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bidang-bidang</a:t>
            </a:r>
            <a:r>
              <a:rPr lang="en-ID" dirty="0"/>
              <a:t> </a:t>
            </a:r>
            <a:r>
              <a:rPr lang="en-ID" dirty="0" err="1"/>
              <a:t>komersial</a:t>
            </a:r>
            <a:r>
              <a:rPr lang="en-ID" dirty="0"/>
              <a:t>, </a:t>
            </a:r>
            <a:r>
              <a:rPr lang="en-ID" dirty="0" err="1"/>
              <a:t>industri</a:t>
            </a:r>
            <a:r>
              <a:rPr lang="en-ID" dirty="0"/>
              <a:t>, </a:t>
            </a:r>
            <a:r>
              <a:rPr lang="en-ID" dirty="0" err="1"/>
              <a:t>manajemen</a:t>
            </a:r>
            <a:r>
              <a:rPr lang="en-ID" dirty="0"/>
              <a:t> dan </a:t>
            </a:r>
            <a:r>
              <a:rPr lang="en-ID" dirty="0" err="1"/>
              <a:t>riset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866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62E13-3069-431A-AE1C-8FC214F46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C00000"/>
                </a:solidFill>
              </a:rPr>
              <a:t>Simbol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Simbol</a:t>
            </a:r>
            <a:r>
              <a:rPr lang="en-US" dirty="0">
                <a:solidFill>
                  <a:srgbClr val="C00000"/>
                </a:solidFill>
              </a:rPr>
              <a:t> Yang </a:t>
            </a:r>
            <a:r>
              <a:rPr lang="en-US" dirty="0" err="1">
                <a:solidFill>
                  <a:srgbClr val="C00000"/>
                </a:solidFill>
              </a:rPr>
              <a:t>Digunakan</a:t>
            </a:r>
            <a:endParaRPr lang="en-ID" dirty="0">
              <a:solidFill>
                <a:srgbClr val="C00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86B7C6-97B3-4D4E-937C-5FF7E4188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851" y="1690688"/>
            <a:ext cx="6049924" cy="2000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C7DF1B8-F6A0-4416-8EAA-BF94CCE85A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6991" y="3611194"/>
            <a:ext cx="6333461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010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00A7-A1E5-49A3-B09A-CAE127D64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Sekian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BF3E5-122E-4ABB-A962-DB54D69A1E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Terimakasih</a:t>
            </a:r>
            <a:r>
              <a:rPr lang="en-US" dirty="0"/>
              <a:t>, </a:t>
            </a:r>
            <a:r>
              <a:rPr lang="en-US" dirty="0" err="1"/>
              <a:t>Semoga</a:t>
            </a:r>
            <a:r>
              <a:rPr lang="en-US" dirty="0"/>
              <a:t> </a:t>
            </a:r>
            <a:r>
              <a:rPr lang="en-US" dirty="0" err="1"/>
              <a:t>bermanfaat</a:t>
            </a:r>
            <a:r>
              <a:rPr lang="en-US" dirty="0"/>
              <a:t>.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dan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Referensi</a:t>
            </a:r>
            <a:r>
              <a:rPr lang="en-US" dirty="0"/>
              <a:t> : 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Simulasi</a:t>
            </a:r>
            <a:r>
              <a:rPr lang="en-US" dirty="0"/>
              <a:t> dan </a:t>
            </a:r>
            <a:r>
              <a:rPr lang="en-US" dirty="0" err="1"/>
              <a:t>Pemodelan</a:t>
            </a:r>
            <a:r>
              <a:rPr lang="en-US" dirty="0"/>
              <a:t> : </a:t>
            </a:r>
            <a:r>
              <a:rPr lang="en-US" dirty="0" err="1"/>
              <a:t>Konsep</a:t>
            </a:r>
            <a:r>
              <a:rPr lang="en-US" dirty="0"/>
              <a:t>, </a:t>
            </a:r>
            <a:r>
              <a:rPr lang="en-US" dirty="0" err="1"/>
              <a:t>Aplikasi</a:t>
            </a:r>
            <a:r>
              <a:rPr lang="en-US" dirty="0"/>
              <a:t> dan </a:t>
            </a:r>
            <a:r>
              <a:rPr lang="en-US" dirty="0" err="1"/>
              <a:t>Terapan</a:t>
            </a:r>
            <a:r>
              <a:rPr lang="en-US" dirty="0"/>
              <a:t>. </a:t>
            </a:r>
            <a:r>
              <a:rPr lang="en-US" dirty="0" err="1"/>
              <a:t>Penerbit</a:t>
            </a:r>
            <a:r>
              <a:rPr lang="en-US" dirty="0"/>
              <a:t> WADE Group.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97466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274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Contoh Perangkat Lunak Dalam Simulasi Berbasis Powersim </vt:lpstr>
      <vt:lpstr>Perangkat Lunak Simulasi </vt:lpstr>
      <vt:lpstr>Power Simulation. </vt:lpstr>
      <vt:lpstr>Korespondensi Antar Variabel</vt:lpstr>
      <vt:lpstr>Stock Flow Diagram Pada Powersim. </vt:lpstr>
      <vt:lpstr>Perkembangan Pemanfaatan Powersim</vt:lpstr>
      <vt:lpstr>Simbol Simbol Yang Digunakan</vt:lpstr>
      <vt:lpstr>Sekian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Dalam Sistem Dinamik</dc:title>
  <dc:creator>Pak Endy</dc:creator>
  <cp:lastModifiedBy>user</cp:lastModifiedBy>
  <cp:revision>7</cp:revision>
  <dcterms:created xsi:type="dcterms:W3CDTF">2020-12-16T23:52:47Z</dcterms:created>
  <dcterms:modified xsi:type="dcterms:W3CDTF">2021-12-14T01:46:47Z</dcterms:modified>
</cp:coreProperties>
</file>